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8" r:id="rId5"/>
    <p:sldId id="268" r:id="rId6"/>
    <p:sldId id="271" r:id="rId7"/>
    <p:sldId id="274" r:id="rId8"/>
    <p:sldId id="275" r:id="rId9"/>
    <p:sldId id="279" r:id="rId10"/>
    <p:sldId id="276" r:id="rId11"/>
    <p:sldId id="277" r:id="rId12"/>
    <p:sldId id="278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AFC"/>
    <a:srgbClr val="3FA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13EB9A-DB84-44D1-ABFE-81D7ED8A09B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9B2A9335-B998-448C-A4BC-E195251BB681}">
      <dgm:prSet phldrT="[Text]"/>
      <dgm:spPr/>
      <dgm:t>
        <a:bodyPr/>
        <a:lstStyle/>
        <a:p>
          <a:r>
            <a:rPr lang="sk-SK" dirty="0"/>
            <a:t>Reproduktory s vlastným napájaním</a:t>
          </a:r>
        </a:p>
      </dgm:t>
    </dgm:pt>
    <dgm:pt modelId="{74AC1DC1-93D4-41B6-8285-C731AAE58F33}" type="parTrans" cxnId="{C5623BD1-B9F1-4B33-8D69-6D9B632FB198}">
      <dgm:prSet/>
      <dgm:spPr/>
      <dgm:t>
        <a:bodyPr/>
        <a:lstStyle/>
        <a:p>
          <a:endParaRPr lang="sk-SK"/>
        </a:p>
      </dgm:t>
    </dgm:pt>
    <dgm:pt modelId="{54D041D0-B28B-4E83-9D25-0AB1EE988A95}" type="sibTrans" cxnId="{C5623BD1-B9F1-4B33-8D69-6D9B632FB198}">
      <dgm:prSet/>
      <dgm:spPr/>
      <dgm:t>
        <a:bodyPr/>
        <a:lstStyle/>
        <a:p>
          <a:endParaRPr lang="sk-SK"/>
        </a:p>
      </dgm:t>
    </dgm:pt>
    <dgm:pt modelId="{EB1B293D-1B34-42C8-925A-B1A6E80E8BC2}">
      <dgm:prSet phldrT="[Text]" custT="1"/>
      <dgm:spPr/>
      <dgm:t>
        <a:bodyPr/>
        <a:lstStyle/>
        <a:p>
          <a:r>
            <a:rPr lang="sk-SK" sz="1800" b="0" dirty="0"/>
            <a:t>Prenosné reproduktory Bluetooth</a:t>
          </a:r>
        </a:p>
      </dgm:t>
    </dgm:pt>
    <dgm:pt modelId="{EA40F2B9-15C9-4DC5-9B92-7846E104E705}" type="parTrans" cxnId="{E13EDB0C-9BF7-4272-BD93-5F8AFB21B54E}">
      <dgm:prSet/>
      <dgm:spPr/>
      <dgm:t>
        <a:bodyPr/>
        <a:lstStyle/>
        <a:p>
          <a:endParaRPr lang="sk-SK"/>
        </a:p>
      </dgm:t>
    </dgm:pt>
    <dgm:pt modelId="{019E68E5-3667-4280-91A9-856B26A381C5}" type="sibTrans" cxnId="{E13EDB0C-9BF7-4272-BD93-5F8AFB21B54E}">
      <dgm:prSet/>
      <dgm:spPr/>
      <dgm:t>
        <a:bodyPr/>
        <a:lstStyle/>
        <a:p>
          <a:endParaRPr lang="sk-SK"/>
        </a:p>
      </dgm:t>
    </dgm:pt>
    <dgm:pt modelId="{D8FCE30F-14E9-49A3-863E-89B9497C58C9}">
      <dgm:prSet phldrT="[Text]" custT="1"/>
      <dgm:spPr/>
      <dgm:t>
        <a:bodyPr/>
        <a:lstStyle/>
        <a:p>
          <a:r>
            <a:rPr lang="sk-SK" sz="1800" dirty="0"/>
            <a:t>Bezdrôtové domáce reproduktory</a:t>
          </a:r>
        </a:p>
      </dgm:t>
    </dgm:pt>
    <dgm:pt modelId="{6D586985-3372-4954-83D1-F3E193F93529}" type="parTrans" cxnId="{B3D2C797-8454-44EC-8058-1147BED2F675}">
      <dgm:prSet/>
      <dgm:spPr/>
      <dgm:t>
        <a:bodyPr/>
        <a:lstStyle/>
        <a:p>
          <a:endParaRPr lang="sk-SK"/>
        </a:p>
      </dgm:t>
    </dgm:pt>
    <dgm:pt modelId="{93090A76-E56D-4DD9-8BC1-0F5F55D98202}" type="sibTrans" cxnId="{B3D2C797-8454-44EC-8058-1147BED2F675}">
      <dgm:prSet/>
      <dgm:spPr/>
      <dgm:t>
        <a:bodyPr/>
        <a:lstStyle/>
        <a:p>
          <a:endParaRPr lang="sk-SK"/>
        </a:p>
      </dgm:t>
    </dgm:pt>
    <dgm:pt modelId="{F5E674A9-F67C-4B79-84F3-4A34383AE88D}">
      <dgm:prSet phldrT="[Text]"/>
      <dgm:spPr/>
      <dgm:t>
        <a:bodyPr/>
        <a:lstStyle/>
        <a:p>
          <a:r>
            <a:rPr lang="sk-SK" dirty="0"/>
            <a:t>Nezosilnené (pasívne) reproduktory</a:t>
          </a:r>
        </a:p>
      </dgm:t>
    </dgm:pt>
    <dgm:pt modelId="{88DEECCB-8965-4552-A990-7120B3ABA4BF}" type="parTrans" cxnId="{B44C54F3-7292-45D1-A89C-6EFFCCD6311E}">
      <dgm:prSet/>
      <dgm:spPr/>
      <dgm:t>
        <a:bodyPr/>
        <a:lstStyle/>
        <a:p>
          <a:endParaRPr lang="sk-SK"/>
        </a:p>
      </dgm:t>
    </dgm:pt>
    <dgm:pt modelId="{8505C333-97ED-4C1C-AA2A-A4D2D2138B10}" type="sibTrans" cxnId="{B44C54F3-7292-45D1-A89C-6EFFCCD6311E}">
      <dgm:prSet/>
      <dgm:spPr/>
      <dgm:t>
        <a:bodyPr/>
        <a:lstStyle/>
        <a:p>
          <a:endParaRPr lang="sk-SK"/>
        </a:p>
      </dgm:t>
    </dgm:pt>
    <dgm:pt modelId="{69FE3D8A-8589-466F-8F7F-8BEA76B47B8F}">
      <dgm:prSet phldrT="[Text]"/>
      <dgm:spPr/>
      <dgm:t>
        <a:bodyPr/>
        <a:lstStyle/>
        <a:p>
          <a:r>
            <a:rPr lang="sk-SK" dirty="0"/>
            <a:t>Stojace reproduktory</a:t>
          </a:r>
        </a:p>
      </dgm:t>
    </dgm:pt>
    <dgm:pt modelId="{F055E79A-2CF5-4EDA-BAF6-37893B8C6E74}" type="parTrans" cxnId="{17F2A994-DE4C-4DFC-931D-E0E2133E4C13}">
      <dgm:prSet/>
      <dgm:spPr/>
      <dgm:t>
        <a:bodyPr/>
        <a:lstStyle/>
        <a:p>
          <a:endParaRPr lang="sk-SK"/>
        </a:p>
      </dgm:t>
    </dgm:pt>
    <dgm:pt modelId="{3C1114BF-FC9A-4BEE-B1BF-D8E7DB122674}" type="sibTrans" cxnId="{17F2A994-DE4C-4DFC-931D-E0E2133E4C13}">
      <dgm:prSet/>
      <dgm:spPr/>
      <dgm:t>
        <a:bodyPr/>
        <a:lstStyle/>
        <a:p>
          <a:endParaRPr lang="sk-SK"/>
        </a:p>
      </dgm:t>
    </dgm:pt>
    <dgm:pt modelId="{A79D1A3B-1FA9-469C-8819-19308DEB5467}">
      <dgm:prSet phldrT="[Text]"/>
      <dgm:spPr/>
      <dgm:t>
        <a:bodyPr/>
        <a:lstStyle/>
        <a:p>
          <a:r>
            <a:rPr lang="sk-SK" dirty="0"/>
            <a:t>Stredové reproduktory</a:t>
          </a:r>
        </a:p>
      </dgm:t>
    </dgm:pt>
    <dgm:pt modelId="{435163A4-93FC-407E-AE2E-118D186CB7B5}" type="parTrans" cxnId="{CBAF83CC-3B89-4E9F-B638-D5810F1CFC26}">
      <dgm:prSet/>
      <dgm:spPr/>
      <dgm:t>
        <a:bodyPr/>
        <a:lstStyle/>
        <a:p>
          <a:endParaRPr lang="sk-SK"/>
        </a:p>
      </dgm:t>
    </dgm:pt>
    <dgm:pt modelId="{2B7BD73F-52B7-4E8A-858B-415CB6A3F76F}" type="sibTrans" cxnId="{CBAF83CC-3B89-4E9F-B638-D5810F1CFC26}">
      <dgm:prSet/>
      <dgm:spPr/>
      <dgm:t>
        <a:bodyPr/>
        <a:lstStyle/>
        <a:p>
          <a:endParaRPr lang="sk-SK"/>
        </a:p>
      </dgm:t>
    </dgm:pt>
    <dgm:pt modelId="{4D8EB08D-D29A-4B74-86CE-7D347877856B}">
      <dgm:prSet phldrT="[Text]"/>
      <dgm:spPr/>
      <dgm:t>
        <a:bodyPr/>
        <a:lstStyle/>
        <a:p>
          <a:r>
            <a:rPr lang="sk-SK" b="1" i="0" dirty="0"/>
            <a:t>Zosilnenie pre pasívne reproduktory</a:t>
          </a:r>
          <a:endParaRPr lang="sk-SK" dirty="0"/>
        </a:p>
      </dgm:t>
    </dgm:pt>
    <dgm:pt modelId="{28E7092F-E86F-4DAB-BB2B-AB167E3F8A0D}" type="parTrans" cxnId="{CDD1994C-6B31-4892-89F0-068435417FD6}">
      <dgm:prSet/>
      <dgm:spPr/>
      <dgm:t>
        <a:bodyPr/>
        <a:lstStyle/>
        <a:p>
          <a:endParaRPr lang="sk-SK"/>
        </a:p>
      </dgm:t>
    </dgm:pt>
    <dgm:pt modelId="{14EDE0B9-DCC6-4701-B348-D82555806448}" type="sibTrans" cxnId="{CDD1994C-6B31-4892-89F0-068435417FD6}">
      <dgm:prSet/>
      <dgm:spPr/>
      <dgm:t>
        <a:bodyPr/>
        <a:lstStyle/>
        <a:p>
          <a:endParaRPr lang="sk-SK"/>
        </a:p>
      </dgm:t>
    </dgm:pt>
    <dgm:pt modelId="{D4234AB4-B727-4C62-992C-21C69352AF13}">
      <dgm:prSet phldrT="[Text]"/>
      <dgm:spPr/>
      <dgm:t>
        <a:bodyPr/>
        <a:lstStyle/>
        <a:p>
          <a:r>
            <a:rPr lang="sk-SK" dirty="0"/>
            <a:t>Stereo prijímače</a:t>
          </a:r>
        </a:p>
      </dgm:t>
    </dgm:pt>
    <dgm:pt modelId="{B4713C8A-3556-40E1-B6DA-8B7541B6A403}" type="parTrans" cxnId="{8E33CCE8-C0D7-44CD-A5AB-CD8D53128170}">
      <dgm:prSet/>
      <dgm:spPr/>
      <dgm:t>
        <a:bodyPr/>
        <a:lstStyle/>
        <a:p>
          <a:endParaRPr lang="sk-SK"/>
        </a:p>
      </dgm:t>
    </dgm:pt>
    <dgm:pt modelId="{DA874DC5-A135-44D1-BAD0-C0E0525BC641}" type="sibTrans" cxnId="{8E33CCE8-C0D7-44CD-A5AB-CD8D53128170}">
      <dgm:prSet/>
      <dgm:spPr/>
      <dgm:t>
        <a:bodyPr/>
        <a:lstStyle/>
        <a:p>
          <a:endParaRPr lang="sk-SK"/>
        </a:p>
      </dgm:t>
    </dgm:pt>
    <dgm:pt modelId="{B1F55483-3FDE-4F6C-9699-0EA1C6B18FFC}">
      <dgm:prSet phldrT="[Text]"/>
      <dgm:spPr/>
      <dgm:t>
        <a:bodyPr/>
        <a:lstStyle/>
        <a:p>
          <a:r>
            <a:rPr lang="sk-SK" dirty="0"/>
            <a:t>Integrované zosilňovače</a:t>
          </a:r>
        </a:p>
      </dgm:t>
    </dgm:pt>
    <dgm:pt modelId="{DDC5E2A8-CF95-42C8-A769-96E723D2D796}" type="parTrans" cxnId="{C8C1A93E-92AB-40F9-8DB1-CB95FFF3B228}">
      <dgm:prSet/>
      <dgm:spPr/>
      <dgm:t>
        <a:bodyPr/>
        <a:lstStyle/>
        <a:p>
          <a:endParaRPr lang="sk-SK"/>
        </a:p>
      </dgm:t>
    </dgm:pt>
    <dgm:pt modelId="{A75A7E35-18F2-4394-9C50-D108B1F0542A}" type="sibTrans" cxnId="{C8C1A93E-92AB-40F9-8DB1-CB95FFF3B228}">
      <dgm:prSet/>
      <dgm:spPr/>
      <dgm:t>
        <a:bodyPr/>
        <a:lstStyle/>
        <a:p>
          <a:endParaRPr lang="sk-SK"/>
        </a:p>
      </dgm:t>
    </dgm:pt>
    <dgm:pt modelId="{30998482-4188-487D-A7DD-83A7710C0EA6}">
      <dgm:prSet phldrT="[Text]" custT="1"/>
      <dgm:spPr/>
      <dgm:t>
        <a:bodyPr/>
        <a:lstStyle/>
        <a:p>
          <a:r>
            <a:rPr lang="sk-SK" sz="1800" dirty="0"/>
            <a:t>Napájané stereofónne reproduktory</a:t>
          </a:r>
        </a:p>
      </dgm:t>
    </dgm:pt>
    <dgm:pt modelId="{14FE664B-399A-42AA-B3EC-0C78EFCF4BAC}" type="parTrans" cxnId="{229E362D-E39B-4FEC-AFBB-583C52A099FE}">
      <dgm:prSet/>
      <dgm:spPr/>
      <dgm:t>
        <a:bodyPr/>
        <a:lstStyle/>
        <a:p>
          <a:endParaRPr lang="sk-SK"/>
        </a:p>
      </dgm:t>
    </dgm:pt>
    <dgm:pt modelId="{6AD14A1B-6275-40E0-839F-34375A58A69D}" type="sibTrans" cxnId="{229E362D-E39B-4FEC-AFBB-583C52A099FE}">
      <dgm:prSet/>
      <dgm:spPr/>
      <dgm:t>
        <a:bodyPr/>
        <a:lstStyle/>
        <a:p>
          <a:endParaRPr lang="sk-SK"/>
        </a:p>
      </dgm:t>
    </dgm:pt>
    <dgm:pt modelId="{7131B86F-5A55-4E59-B646-43BA7B4D2EF1}">
      <dgm:prSet phldrT="[Text]" custT="1"/>
      <dgm:spPr/>
      <dgm:t>
        <a:bodyPr/>
        <a:lstStyle/>
        <a:p>
          <a:r>
            <a:rPr lang="sk-SK" sz="1800" dirty="0" err="1"/>
            <a:t>Soundbar</a:t>
          </a:r>
          <a:endParaRPr lang="sk-SK" sz="1800" dirty="0"/>
        </a:p>
      </dgm:t>
    </dgm:pt>
    <dgm:pt modelId="{2F509448-F9EE-4912-A6CE-B48268E86C25}" type="parTrans" cxnId="{8311056B-DC85-452A-BD3A-16FF35465FEF}">
      <dgm:prSet/>
      <dgm:spPr/>
      <dgm:t>
        <a:bodyPr/>
        <a:lstStyle/>
        <a:p>
          <a:endParaRPr lang="sk-SK"/>
        </a:p>
      </dgm:t>
    </dgm:pt>
    <dgm:pt modelId="{094FFB21-C3E0-41FB-A272-035A1C6956BD}" type="sibTrans" cxnId="{8311056B-DC85-452A-BD3A-16FF35465FEF}">
      <dgm:prSet/>
      <dgm:spPr/>
      <dgm:t>
        <a:bodyPr/>
        <a:lstStyle/>
        <a:p>
          <a:endParaRPr lang="sk-SK"/>
        </a:p>
      </dgm:t>
    </dgm:pt>
    <dgm:pt modelId="{7A6DE89A-D21D-4E90-A391-9DEACDD524DD}">
      <dgm:prSet phldrT="[Text]" custT="1"/>
      <dgm:spPr/>
      <dgm:t>
        <a:bodyPr/>
        <a:lstStyle/>
        <a:p>
          <a:r>
            <a:rPr lang="sk-SK" sz="1800" b="0" i="0" dirty="0" err="1"/>
            <a:t>Subwoofery</a:t>
          </a:r>
          <a:endParaRPr lang="sk-SK" sz="1800" b="0" dirty="0"/>
        </a:p>
      </dgm:t>
    </dgm:pt>
    <dgm:pt modelId="{96E34837-9689-4768-B5F7-9CA3DBB060A7}" type="parTrans" cxnId="{C71FEF97-13EF-47B1-A32C-AF37ADB3E842}">
      <dgm:prSet/>
      <dgm:spPr/>
      <dgm:t>
        <a:bodyPr/>
        <a:lstStyle/>
        <a:p>
          <a:endParaRPr lang="sk-SK"/>
        </a:p>
      </dgm:t>
    </dgm:pt>
    <dgm:pt modelId="{7B6C170C-33FD-4207-93A3-1CCE760F4B97}" type="sibTrans" cxnId="{C71FEF97-13EF-47B1-A32C-AF37ADB3E842}">
      <dgm:prSet/>
      <dgm:spPr/>
      <dgm:t>
        <a:bodyPr/>
        <a:lstStyle/>
        <a:p>
          <a:endParaRPr lang="sk-SK"/>
        </a:p>
      </dgm:t>
    </dgm:pt>
    <dgm:pt modelId="{0DCCA315-F25E-44AE-A4CD-52D7CA397248}">
      <dgm:prSet phldrT="[Text]" custT="1"/>
      <dgm:spPr/>
      <dgm:t>
        <a:bodyPr/>
        <a:lstStyle/>
        <a:p>
          <a:endParaRPr lang="sk-SK" sz="2000" b="0" dirty="0"/>
        </a:p>
      </dgm:t>
    </dgm:pt>
    <dgm:pt modelId="{CF6B2A14-E89E-45BD-B402-F4312AA3958D}" type="parTrans" cxnId="{6B0C7E65-37A9-44EB-96B6-CBC302C1BA4E}">
      <dgm:prSet/>
      <dgm:spPr/>
      <dgm:t>
        <a:bodyPr/>
        <a:lstStyle/>
        <a:p>
          <a:endParaRPr lang="sk-SK"/>
        </a:p>
      </dgm:t>
    </dgm:pt>
    <dgm:pt modelId="{875DBBA8-9C4F-487F-885D-4000B0BD6580}" type="sibTrans" cxnId="{6B0C7E65-37A9-44EB-96B6-CBC302C1BA4E}">
      <dgm:prSet/>
      <dgm:spPr/>
      <dgm:t>
        <a:bodyPr/>
        <a:lstStyle/>
        <a:p>
          <a:endParaRPr lang="sk-SK"/>
        </a:p>
      </dgm:t>
    </dgm:pt>
    <dgm:pt modelId="{17CA7D4F-8782-4512-AF97-D6AC606DA477}">
      <dgm:prSet phldrT="[Text]"/>
      <dgm:spPr/>
      <dgm:t>
        <a:bodyPr/>
        <a:lstStyle/>
        <a:p>
          <a:endParaRPr lang="sk-SK" dirty="0"/>
        </a:p>
      </dgm:t>
    </dgm:pt>
    <dgm:pt modelId="{0D0C0127-CF7A-4B07-BBAB-2821EC7B4CBE}" type="parTrans" cxnId="{598552D9-00D4-4DBC-9E5B-AFEBB76A25AC}">
      <dgm:prSet/>
      <dgm:spPr/>
      <dgm:t>
        <a:bodyPr/>
        <a:lstStyle/>
        <a:p>
          <a:endParaRPr lang="sk-SK"/>
        </a:p>
      </dgm:t>
    </dgm:pt>
    <dgm:pt modelId="{05BB5CBB-23F8-48AA-B2F3-841FEC95F0A5}" type="sibTrans" cxnId="{598552D9-00D4-4DBC-9E5B-AFEBB76A25AC}">
      <dgm:prSet/>
      <dgm:spPr/>
      <dgm:t>
        <a:bodyPr/>
        <a:lstStyle/>
        <a:p>
          <a:endParaRPr lang="sk-SK"/>
        </a:p>
      </dgm:t>
    </dgm:pt>
    <dgm:pt modelId="{FD811609-8F97-40E6-B969-AD667DCEC860}">
      <dgm:prSet phldrT="[Text]"/>
      <dgm:spPr/>
      <dgm:t>
        <a:bodyPr/>
        <a:lstStyle/>
        <a:p>
          <a:r>
            <a:rPr lang="sk-SK" dirty="0"/>
            <a:t>Vstavané reproduktory</a:t>
          </a:r>
        </a:p>
      </dgm:t>
    </dgm:pt>
    <dgm:pt modelId="{EE831E3C-6560-4A29-B687-CB412684D08A}" type="parTrans" cxnId="{F038297D-DCFC-4423-86EC-2EA64B4C7666}">
      <dgm:prSet/>
      <dgm:spPr/>
      <dgm:t>
        <a:bodyPr/>
        <a:lstStyle/>
        <a:p>
          <a:endParaRPr lang="sk-SK"/>
        </a:p>
      </dgm:t>
    </dgm:pt>
    <dgm:pt modelId="{3D13B41F-13F8-47F8-B308-BA0F47722A92}" type="sibTrans" cxnId="{F038297D-DCFC-4423-86EC-2EA64B4C7666}">
      <dgm:prSet/>
      <dgm:spPr/>
      <dgm:t>
        <a:bodyPr/>
        <a:lstStyle/>
        <a:p>
          <a:endParaRPr lang="sk-SK"/>
        </a:p>
      </dgm:t>
    </dgm:pt>
    <dgm:pt modelId="{F64159D9-C634-4C3D-9AAE-E9246A82FB4A}">
      <dgm:prSet phldrT="[Text]"/>
      <dgm:spPr/>
      <dgm:t>
        <a:bodyPr/>
        <a:lstStyle/>
        <a:p>
          <a:r>
            <a:rPr lang="sk-SK" dirty="0"/>
            <a:t>Stropné</a:t>
          </a:r>
        </a:p>
      </dgm:t>
    </dgm:pt>
    <dgm:pt modelId="{8AEF8CB4-5685-4FB4-ADFD-C034BB248F7C}" type="parTrans" cxnId="{052B32D8-09AE-4FEC-B553-8DBDCD4A6B8A}">
      <dgm:prSet/>
      <dgm:spPr/>
      <dgm:t>
        <a:bodyPr/>
        <a:lstStyle/>
        <a:p>
          <a:endParaRPr lang="sk-SK"/>
        </a:p>
      </dgm:t>
    </dgm:pt>
    <dgm:pt modelId="{2C7C046C-AC66-440E-B51F-02B40B94CA83}" type="sibTrans" cxnId="{052B32D8-09AE-4FEC-B553-8DBDCD4A6B8A}">
      <dgm:prSet/>
      <dgm:spPr/>
      <dgm:t>
        <a:bodyPr/>
        <a:lstStyle/>
        <a:p>
          <a:endParaRPr lang="sk-SK"/>
        </a:p>
      </dgm:t>
    </dgm:pt>
    <dgm:pt modelId="{092B577B-70AB-485E-9E36-940AAC7B5860}">
      <dgm:prSet phldrT="[Text]"/>
      <dgm:spPr/>
      <dgm:t>
        <a:bodyPr/>
        <a:lstStyle/>
        <a:p>
          <a:r>
            <a:rPr lang="sk-SK" b="0" i="0" dirty="0"/>
            <a:t>Priestorové reproduktory</a:t>
          </a:r>
          <a:endParaRPr lang="sk-SK" b="0" dirty="0"/>
        </a:p>
      </dgm:t>
    </dgm:pt>
    <dgm:pt modelId="{B67BCCF5-D333-4498-9BFD-3042A1C3E01B}" type="parTrans" cxnId="{9E3C66A6-83B0-4CD6-BF45-48E46BD4044E}">
      <dgm:prSet/>
      <dgm:spPr/>
      <dgm:t>
        <a:bodyPr/>
        <a:lstStyle/>
        <a:p>
          <a:endParaRPr lang="sk-SK"/>
        </a:p>
      </dgm:t>
    </dgm:pt>
    <dgm:pt modelId="{9B6B0967-D1E1-4C84-97C6-3AE0DA66220C}" type="sibTrans" cxnId="{9E3C66A6-83B0-4CD6-BF45-48E46BD4044E}">
      <dgm:prSet/>
      <dgm:spPr/>
      <dgm:t>
        <a:bodyPr/>
        <a:lstStyle/>
        <a:p>
          <a:endParaRPr lang="sk-SK"/>
        </a:p>
      </dgm:t>
    </dgm:pt>
    <dgm:pt modelId="{2D2C0AE8-71A7-45BC-9AEE-44127A921B0C}">
      <dgm:prSet phldrT="[Text]"/>
      <dgm:spPr/>
      <dgm:t>
        <a:bodyPr/>
        <a:lstStyle/>
        <a:p>
          <a:r>
            <a:rPr lang="sk-SK" dirty="0"/>
            <a:t>V aute</a:t>
          </a:r>
        </a:p>
      </dgm:t>
    </dgm:pt>
    <dgm:pt modelId="{C17D4D86-DFF6-4E41-8ADE-C127BD933726}" type="parTrans" cxnId="{90D481AC-F4A2-400B-91FD-5940BE9C20D8}">
      <dgm:prSet/>
      <dgm:spPr/>
      <dgm:t>
        <a:bodyPr/>
        <a:lstStyle/>
        <a:p>
          <a:endParaRPr lang="sk-SK"/>
        </a:p>
      </dgm:t>
    </dgm:pt>
    <dgm:pt modelId="{A1970671-3D06-42F1-99C0-4A666FB8C66D}" type="sibTrans" cxnId="{90D481AC-F4A2-400B-91FD-5940BE9C20D8}">
      <dgm:prSet/>
      <dgm:spPr/>
      <dgm:t>
        <a:bodyPr/>
        <a:lstStyle/>
        <a:p>
          <a:endParaRPr lang="sk-SK"/>
        </a:p>
      </dgm:t>
    </dgm:pt>
    <dgm:pt modelId="{503E2EEA-C9C5-48F7-907F-5C1505323908}">
      <dgm:prSet phldrT="[Text]"/>
      <dgm:spPr/>
      <dgm:t>
        <a:bodyPr/>
        <a:lstStyle/>
        <a:p>
          <a:r>
            <a:rPr lang="sk-SK" dirty="0"/>
            <a:t>Predzosilňovače a výkonové zosilňovače</a:t>
          </a:r>
        </a:p>
      </dgm:t>
    </dgm:pt>
    <dgm:pt modelId="{C2E15621-9740-4D87-8299-791D15BDE5AF}" type="parTrans" cxnId="{99350271-4AA1-47E5-B91C-D6BBA7E03AE0}">
      <dgm:prSet/>
      <dgm:spPr/>
      <dgm:t>
        <a:bodyPr/>
        <a:lstStyle/>
        <a:p>
          <a:endParaRPr lang="sk-SK"/>
        </a:p>
      </dgm:t>
    </dgm:pt>
    <dgm:pt modelId="{AB145C4A-C3B0-4E36-B420-632A892AAD68}" type="sibTrans" cxnId="{99350271-4AA1-47E5-B91C-D6BBA7E03AE0}">
      <dgm:prSet/>
      <dgm:spPr/>
      <dgm:t>
        <a:bodyPr/>
        <a:lstStyle/>
        <a:p>
          <a:endParaRPr lang="sk-SK"/>
        </a:p>
      </dgm:t>
    </dgm:pt>
    <dgm:pt modelId="{BC1542A1-9A01-4A27-9CFA-CE7461180AFA}">
      <dgm:prSet phldrT="[Text]"/>
      <dgm:spPr/>
      <dgm:t>
        <a:bodyPr/>
        <a:lstStyle/>
        <a:p>
          <a:r>
            <a:rPr lang="sk-SK" dirty="0"/>
            <a:t>Prijímače domáceho kina</a:t>
          </a:r>
        </a:p>
      </dgm:t>
    </dgm:pt>
    <dgm:pt modelId="{7EDABC59-840E-4FA8-95D7-470221D5B744}" type="parTrans" cxnId="{4A83C4E1-0941-4A2D-9CB8-267DA9340A9A}">
      <dgm:prSet/>
      <dgm:spPr/>
      <dgm:t>
        <a:bodyPr/>
        <a:lstStyle/>
        <a:p>
          <a:endParaRPr lang="sk-SK"/>
        </a:p>
      </dgm:t>
    </dgm:pt>
    <dgm:pt modelId="{000397D6-906C-4FA9-9B60-674CAF132AA2}" type="sibTrans" cxnId="{4A83C4E1-0941-4A2D-9CB8-267DA9340A9A}">
      <dgm:prSet/>
      <dgm:spPr/>
      <dgm:t>
        <a:bodyPr/>
        <a:lstStyle/>
        <a:p>
          <a:endParaRPr lang="sk-SK"/>
        </a:p>
      </dgm:t>
    </dgm:pt>
    <dgm:pt modelId="{C1BB4395-3699-4DA1-ACC7-EE7966DFC107}">
      <dgm:prSet phldrT="[Text]"/>
      <dgm:spPr/>
      <dgm:t>
        <a:bodyPr/>
        <a:lstStyle/>
        <a:p>
          <a:endParaRPr lang="sk-SK" dirty="0"/>
        </a:p>
      </dgm:t>
    </dgm:pt>
    <dgm:pt modelId="{5500D576-0B11-4382-A634-6D0C6A9CFBDE}" type="parTrans" cxnId="{182ABFEF-EBCB-4D40-8E60-48CFA20DF98E}">
      <dgm:prSet/>
      <dgm:spPr/>
      <dgm:t>
        <a:bodyPr/>
        <a:lstStyle/>
        <a:p>
          <a:endParaRPr lang="sk-SK"/>
        </a:p>
      </dgm:t>
    </dgm:pt>
    <dgm:pt modelId="{E4340596-13A4-4506-BD4D-33C05DD5C5B1}" type="sibTrans" cxnId="{182ABFEF-EBCB-4D40-8E60-48CFA20DF98E}">
      <dgm:prSet/>
      <dgm:spPr/>
      <dgm:t>
        <a:bodyPr/>
        <a:lstStyle/>
        <a:p>
          <a:endParaRPr lang="sk-SK"/>
        </a:p>
      </dgm:t>
    </dgm:pt>
    <dgm:pt modelId="{EF591A55-753B-49B1-8071-29AEBBDCA3FC}">
      <dgm:prSet phldrT="[Text]"/>
      <dgm:spPr/>
      <dgm:t>
        <a:bodyPr/>
        <a:lstStyle/>
        <a:p>
          <a:r>
            <a:rPr lang="sk-SK" dirty="0"/>
            <a:t>Musia byť skombinované s externým zosilňovačom</a:t>
          </a:r>
        </a:p>
      </dgm:t>
    </dgm:pt>
    <dgm:pt modelId="{8C72AEBB-339F-4172-A3EE-BC4B0612EEC9}" type="parTrans" cxnId="{049B7C67-F728-47BD-A71C-E6D8CCF4179E}">
      <dgm:prSet/>
      <dgm:spPr/>
      <dgm:t>
        <a:bodyPr/>
        <a:lstStyle/>
        <a:p>
          <a:endParaRPr lang="sk-SK"/>
        </a:p>
      </dgm:t>
    </dgm:pt>
    <dgm:pt modelId="{FC2315E9-2247-4599-9D55-AC8FAD8B279F}" type="sibTrans" cxnId="{049B7C67-F728-47BD-A71C-E6D8CCF4179E}">
      <dgm:prSet/>
      <dgm:spPr/>
      <dgm:t>
        <a:bodyPr/>
        <a:lstStyle/>
        <a:p>
          <a:endParaRPr lang="sk-SK"/>
        </a:p>
      </dgm:t>
    </dgm:pt>
    <dgm:pt modelId="{5770B600-21D4-4BAA-91A2-0BAB164B455D}">
      <dgm:prSet phldrT="[Text]"/>
      <dgm:spPr/>
      <dgm:t>
        <a:bodyPr/>
        <a:lstStyle/>
        <a:p>
          <a:r>
            <a:rPr lang="en-US" dirty="0"/>
            <a:t>R</a:t>
          </a:r>
          <a:r>
            <a:rPr lang="sk-SK" dirty="0" err="1"/>
            <a:t>ádio</a:t>
          </a:r>
          <a:endParaRPr lang="sk-SK" dirty="0"/>
        </a:p>
      </dgm:t>
    </dgm:pt>
    <dgm:pt modelId="{5D7F8B42-0651-4D54-AB34-F189EB5B2952}" type="parTrans" cxnId="{783C4188-176E-4B9A-B99D-8AE04348518C}">
      <dgm:prSet/>
      <dgm:spPr/>
      <dgm:t>
        <a:bodyPr/>
        <a:lstStyle/>
        <a:p>
          <a:endParaRPr lang="sk-SK"/>
        </a:p>
      </dgm:t>
    </dgm:pt>
    <dgm:pt modelId="{F1357939-B51D-4AF2-87B7-080405D831CE}" type="sibTrans" cxnId="{783C4188-176E-4B9A-B99D-8AE04348518C}">
      <dgm:prSet/>
      <dgm:spPr/>
      <dgm:t>
        <a:bodyPr/>
        <a:lstStyle/>
        <a:p>
          <a:endParaRPr lang="sk-SK"/>
        </a:p>
      </dgm:t>
    </dgm:pt>
    <dgm:pt modelId="{FA13CFF9-310D-4721-9AEF-021FA1ABA3C0}" type="pres">
      <dgm:prSet presAssocID="{1F13EB9A-DB84-44D1-ABFE-81D7ED8A09BD}" presName="Name0" presStyleCnt="0">
        <dgm:presLayoutVars>
          <dgm:dir/>
          <dgm:animLvl val="lvl"/>
          <dgm:resizeHandles val="exact"/>
        </dgm:presLayoutVars>
      </dgm:prSet>
      <dgm:spPr/>
    </dgm:pt>
    <dgm:pt modelId="{5690D9EF-AF7D-4A58-B3FB-413F60CE63AC}" type="pres">
      <dgm:prSet presAssocID="{9B2A9335-B998-448C-A4BC-E195251BB681}" presName="composite" presStyleCnt="0"/>
      <dgm:spPr/>
    </dgm:pt>
    <dgm:pt modelId="{8F73204A-681F-4AC6-80BD-36F950B3ED4A}" type="pres">
      <dgm:prSet presAssocID="{9B2A9335-B998-448C-A4BC-E195251BB68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704139-CD66-4D06-BAF2-9981116E04E7}" type="pres">
      <dgm:prSet presAssocID="{9B2A9335-B998-448C-A4BC-E195251BB681}" presName="desTx" presStyleLbl="alignAccFollowNode1" presStyleIdx="0" presStyleCnt="3">
        <dgm:presLayoutVars>
          <dgm:bulletEnabled val="1"/>
        </dgm:presLayoutVars>
      </dgm:prSet>
      <dgm:spPr/>
    </dgm:pt>
    <dgm:pt modelId="{7E0C0068-E3A2-4C34-8AF0-0E22072CFBB4}" type="pres">
      <dgm:prSet presAssocID="{54D041D0-B28B-4E83-9D25-0AB1EE988A95}" presName="space" presStyleCnt="0"/>
      <dgm:spPr/>
    </dgm:pt>
    <dgm:pt modelId="{04ECAC49-8367-4D87-87B3-A3DF576B7685}" type="pres">
      <dgm:prSet presAssocID="{F5E674A9-F67C-4B79-84F3-4A34383AE88D}" presName="composite" presStyleCnt="0"/>
      <dgm:spPr/>
    </dgm:pt>
    <dgm:pt modelId="{45D3A6CC-7129-4433-814D-27837BDE6456}" type="pres">
      <dgm:prSet presAssocID="{F5E674A9-F67C-4B79-84F3-4A34383AE88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BDDEDE-5152-49F7-8688-76FD6CA15DA9}" type="pres">
      <dgm:prSet presAssocID="{F5E674A9-F67C-4B79-84F3-4A34383AE88D}" presName="desTx" presStyleLbl="alignAccFollowNode1" presStyleIdx="1" presStyleCnt="3">
        <dgm:presLayoutVars>
          <dgm:bulletEnabled val="1"/>
        </dgm:presLayoutVars>
      </dgm:prSet>
      <dgm:spPr/>
    </dgm:pt>
    <dgm:pt modelId="{3C7BE8DA-D682-43B5-BA09-198F4ED3A2DD}" type="pres">
      <dgm:prSet presAssocID="{8505C333-97ED-4C1C-AA2A-A4D2D2138B10}" presName="space" presStyleCnt="0"/>
      <dgm:spPr/>
    </dgm:pt>
    <dgm:pt modelId="{C6A48B66-9AAB-4D68-A250-9A7CAD3E01BA}" type="pres">
      <dgm:prSet presAssocID="{4D8EB08D-D29A-4B74-86CE-7D347877856B}" presName="composite" presStyleCnt="0"/>
      <dgm:spPr/>
    </dgm:pt>
    <dgm:pt modelId="{1AE3D543-9D00-4961-AAB3-4F3A81BFA831}" type="pres">
      <dgm:prSet presAssocID="{4D8EB08D-D29A-4B74-86CE-7D347877856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25766DD-D5BC-4521-BDDF-D075BA02B080}" type="pres">
      <dgm:prSet presAssocID="{4D8EB08D-D29A-4B74-86CE-7D347877856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88D6306-768A-45BE-A728-73D987C4092D}" type="presOf" srcId="{FD811609-8F97-40E6-B969-AD667DCEC860}" destId="{40BDDEDE-5152-49F7-8688-76FD6CA15DA9}" srcOrd="0" destOrd="4" presId="urn:microsoft.com/office/officeart/2005/8/layout/hList1"/>
    <dgm:cxn modelId="{E13EDB0C-9BF7-4272-BD93-5F8AFB21B54E}" srcId="{9B2A9335-B998-448C-A4BC-E195251BB681}" destId="{EB1B293D-1B34-42C8-925A-B1A6E80E8BC2}" srcOrd="0" destOrd="0" parTransId="{EA40F2B9-15C9-4DC5-9B92-7846E104E705}" sibTransId="{019E68E5-3667-4280-91A9-856B26A381C5}"/>
    <dgm:cxn modelId="{229E362D-E39B-4FEC-AFBB-583C52A099FE}" srcId="{9B2A9335-B998-448C-A4BC-E195251BB681}" destId="{30998482-4188-487D-A7DD-83A7710C0EA6}" srcOrd="2" destOrd="0" parTransId="{14FE664B-399A-42AA-B3EC-0C78EFCF4BAC}" sibTransId="{6AD14A1B-6275-40E0-839F-34375A58A69D}"/>
    <dgm:cxn modelId="{5D1A3A38-771C-495D-9EF3-F9E15BBDA7C6}" type="presOf" srcId="{1F13EB9A-DB84-44D1-ABFE-81D7ED8A09BD}" destId="{FA13CFF9-310D-4721-9AEF-021FA1ABA3C0}" srcOrd="0" destOrd="0" presId="urn:microsoft.com/office/officeart/2005/8/layout/hList1"/>
    <dgm:cxn modelId="{C8C1A93E-92AB-40F9-8DB1-CB95FFF3B228}" srcId="{4D8EB08D-D29A-4B74-86CE-7D347877856B}" destId="{B1F55483-3FDE-4F6C-9699-0EA1C6B18FFC}" srcOrd="1" destOrd="0" parTransId="{DDC5E2A8-CF95-42C8-A769-96E723D2D796}" sibTransId="{A75A7E35-18F2-4394-9C50-D108B1F0542A}"/>
    <dgm:cxn modelId="{7B324540-482A-4042-95F5-AE8AF3868987}" type="presOf" srcId="{0DCCA315-F25E-44AE-A4CD-52D7CA397248}" destId="{C9704139-CD66-4D06-BAF2-9981116E04E7}" srcOrd="0" destOrd="5" presId="urn:microsoft.com/office/officeart/2005/8/layout/hList1"/>
    <dgm:cxn modelId="{89132C5F-0758-4B24-87F7-AE6B8167887C}" type="presOf" srcId="{F5E674A9-F67C-4B79-84F3-4A34383AE88D}" destId="{45D3A6CC-7129-4433-814D-27837BDE6456}" srcOrd="0" destOrd="0" presId="urn:microsoft.com/office/officeart/2005/8/layout/hList1"/>
    <dgm:cxn modelId="{DAFC6C44-7A11-4620-89CC-875D8B6DC7A0}" type="presOf" srcId="{9B2A9335-B998-448C-A4BC-E195251BB681}" destId="{8F73204A-681F-4AC6-80BD-36F950B3ED4A}" srcOrd="0" destOrd="0" presId="urn:microsoft.com/office/officeart/2005/8/layout/hList1"/>
    <dgm:cxn modelId="{C064B444-603C-4B22-9372-3D3FB500D7FB}" type="presOf" srcId="{F64159D9-C634-4C3D-9AAE-E9246A82FB4A}" destId="{40BDDEDE-5152-49F7-8688-76FD6CA15DA9}" srcOrd="0" destOrd="5" presId="urn:microsoft.com/office/officeart/2005/8/layout/hList1"/>
    <dgm:cxn modelId="{6B0C7E65-37A9-44EB-96B6-CBC302C1BA4E}" srcId="{9B2A9335-B998-448C-A4BC-E195251BB681}" destId="{0DCCA315-F25E-44AE-A4CD-52D7CA397248}" srcOrd="5" destOrd="0" parTransId="{CF6B2A14-E89E-45BD-B402-F4312AA3958D}" sibTransId="{875DBBA8-9C4F-487F-885D-4000B0BD6580}"/>
    <dgm:cxn modelId="{049B7C67-F728-47BD-A71C-E6D8CCF4179E}" srcId="{F5E674A9-F67C-4B79-84F3-4A34383AE88D}" destId="{EF591A55-753B-49B1-8071-29AEBBDCA3FC}" srcOrd="0" destOrd="0" parTransId="{8C72AEBB-339F-4172-A3EE-BC4B0612EEC9}" sibTransId="{FC2315E9-2247-4599-9D55-AC8FAD8B279F}"/>
    <dgm:cxn modelId="{F6F34B49-5FFC-4514-AAE5-D8B5A328B49F}" type="presOf" srcId="{7131B86F-5A55-4E59-B646-43BA7B4D2EF1}" destId="{C9704139-CD66-4D06-BAF2-9981116E04E7}" srcOrd="0" destOrd="3" presId="urn:microsoft.com/office/officeart/2005/8/layout/hList1"/>
    <dgm:cxn modelId="{0BDD0B6A-15C6-4662-AFE6-A54550231F11}" type="presOf" srcId="{7A6DE89A-D21D-4E90-A391-9DEACDD524DD}" destId="{C9704139-CD66-4D06-BAF2-9981116E04E7}" srcOrd="0" destOrd="4" presId="urn:microsoft.com/office/officeart/2005/8/layout/hList1"/>
    <dgm:cxn modelId="{8311056B-DC85-452A-BD3A-16FF35465FEF}" srcId="{9B2A9335-B998-448C-A4BC-E195251BB681}" destId="{7131B86F-5A55-4E59-B646-43BA7B4D2EF1}" srcOrd="3" destOrd="0" parTransId="{2F509448-F9EE-4912-A6CE-B48268E86C25}" sibTransId="{094FFB21-C3E0-41FB-A272-035A1C6956BD}"/>
    <dgm:cxn modelId="{CDD1994C-6B31-4892-89F0-068435417FD6}" srcId="{1F13EB9A-DB84-44D1-ABFE-81D7ED8A09BD}" destId="{4D8EB08D-D29A-4B74-86CE-7D347877856B}" srcOrd="2" destOrd="0" parTransId="{28E7092F-E86F-4DAB-BB2B-AB167E3F8A0D}" sibTransId="{14EDE0B9-DCC6-4701-B348-D82555806448}"/>
    <dgm:cxn modelId="{99350271-4AA1-47E5-B91C-D6BBA7E03AE0}" srcId="{4D8EB08D-D29A-4B74-86CE-7D347877856B}" destId="{503E2EEA-C9C5-48F7-907F-5C1505323908}" srcOrd="2" destOrd="0" parTransId="{C2E15621-9740-4D87-8299-791D15BDE5AF}" sibTransId="{AB145C4A-C3B0-4E36-B420-632A892AAD68}"/>
    <dgm:cxn modelId="{78408F57-5A74-4359-8C56-21F40404D0C1}" type="presOf" srcId="{EF591A55-753B-49B1-8071-29AEBBDCA3FC}" destId="{40BDDEDE-5152-49F7-8688-76FD6CA15DA9}" srcOrd="0" destOrd="0" presId="urn:microsoft.com/office/officeart/2005/8/layout/hList1"/>
    <dgm:cxn modelId="{F0735C5A-365F-4273-AB2F-EF35D9B5EC7F}" type="presOf" srcId="{B1F55483-3FDE-4F6C-9699-0EA1C6B18FFC}" destId="{A25766DD-D5BC-4521-BDDF-D075BA02B080}" srcOrd="0" destOrd="1" presId="urn:microsoft.com/office/officeart/2005/8/layout/hList1"/>
    <dgm:cxn modelId="{F038297D-DCFC-4423-86EC-2EA64B4C7666}" srcId="{EF591A55-753B-49B1-8071-29AEBBDCA3FC}" destId="{FD811609-8F97-40E6-B969-AD667DCEC860}" srcOrd="3" destOrd="0" parTransId="{EE831E3C-6560-4A29-B687-CB412684D08A}" sibTransId="{3D13B41F-13F8-47F8-B308-BA0F47722A92}"/>
    <dgm:cxn modelId="{354C4E83-DA68-4FA7-89D3-17B97CA7D058}" type="presOf" srcId="{D4234AB4-B727-4C62-992C-21C69352AF13}" destId="{A25766DD-D5BC-4521-BDDF-D075BA02B080}" srcOrd="0" destOrd="0" presId="urn:microsoft.com/office/officeart/2005/8/layout/hList1"/>
    <dgm:cxn modelId="{783C4188-176E-4B9A-B99D-8AE04348518C}" srcId="{EF591A55-753B-49B1-8071-29AEBBDCA3FC}" destId="{5770B600-21D4-4BAA-91A2-0BAB164B455D}" srcOrd="0" destOrd="0" parTransId="{5D7F8B42-0651-4D54-AB34-F189EB5B2952}" sibTransId="{F1357939-B51D-4AF2-87B7-080405D831CE}"/>
    <dgm:cxn modelId="{A39DB08A-AE53-48BD-8EF5-879D613970FA}" type="presOf" srcId="{30998482-4188-487D-A7DD-83A7710C0EA6}" destId="{C9704139-CD66-4D06-BAF2-9981116E04E7}" srcOrd="0" destOrd="2" presId="urn:microsoft.com/office/officeart/2005/8/layout/hList1"/>
    <dgm:cxn modelId="{17F2A994-DE4C-4DFC-931D-E0E2133E4C13}" srcId="{EF591A55-753B-49B1-8071-29AEBBDCA3FC}" destId="{69FE3D8A-8589-466F-8F7F-8BEA76B47B8F}" srcOrd="1" destOrd="0" parTransId="{F055E79A-2CF5-4EDA-BAF6-37893B8C6E74}" sibTransId="{3C1114BF-FC9A-4BEE-B1BF-D8E7DB122674}"/>
    <dgm:cxn modelId="{B3D2C797-8454-44EC-8058-1147BED2F675}" srcId="{9B2A9335-B998-448C-A4BC-E195251BB681}" destId="{D8FCE30F-14E9-49A3-863E-89B9497C58C9}" srcOrd="1" destOrd="0" parTransId="{6D586985-3372-4954-83D1-F3E193F93529}" sibTransId="{93090A76-E56D-4DD9-8BC1-0F5F55D98202}"/>
    <dgm:cxn modelId="{C71FEF97-13EF-47B1-A32C-AF37ADB3E842}" srcId="{9B2A9335-B998-448C-A4BC-E195251BB681}" destId="{7A6DE89A-D21D-4E90-A391-9DEACDD524DD}" srcOrd="4" destOrd="0" parTransId="{96E34837-9689-4768-B5F7-9CA3DBB060A7}" sibTransId="{7B6C170C-33FD-4207-93A3-1CCE760F4B97}"/>
    <dgm:cxn modelId="{9E3C66A6-83B0-4CD6-BF45-48E46BD4044E}" srcId="{EF591A55-753B-49B1-8071-29AEBBDCA3FC}" destId="{092B577B-70AB-485E-9E36-940AAC7B5860}" srcOrd="4" destOrd="0" parTransId="{B67BCCF5-D333-4498-9BFD-3042A1C3E01B}" sibTransId="{9B6B0967-D1E1-4C84-97C6-3AE0DA66220C}"/>
    <dgm:cxn modelId="{393384A8-162D-4511-A415-084DBC1AC4E7}" type="presOf" srcId="{092B577B-70AB-485E-9E36-940AAC7B5860}" destId="{40BDDEDE-5152-49F7-8688-76FD6CA15DA9}" srcOrd="0" destOrd="7" presId="urn:microsoft.com/office/officeart/2005/8/layout/hList1"/>
    <dgm:cxn modelId="{AF4980AC-FC0D-4A32-A3CA-8A98D020129F}" type="presOf" srcId="{2D2C0AE8-71A7-45BC-9AEE-44127A921B0C}" destId="{40BDDEDE-5152-49F7-8688-76FD6CA15DA9}" srcOrd="0" destOrd="6" presId="urn:microsoft.com/office/officeart/2005/8/layout/hList1"/>
    <dgm:cxn modelId="{90D481AC-F4A2-400B-91FD-5940BE9C20D8}" srcId="{FD811609-8F97-40E6-B969-AD667DCEC860}" destId="{2D2C0AE8-71A7-45BC-9AEE-44127A921B0C}" srcOrd="1" destOrd="0" parTransId="{C17D4D86-DFF6-4E41-8ADE-C127BD933726}" sibTransId="{A1970671-3D06-42F1-99C0-4A666FB8C66D}"/>
    <dgm:cxn modelId="{A577BFC0-BF7C-41C5-A487-50DEDFDA69B5}" type="presOf" srcId="{D8FCE30F-14E9-49A3-863E-89B9497C58C9}" destId="{C9704139-CD66-4D06-BAF2-9981116E04E7}" srcOrd="0" destOrd="1" presId="urn:microsoft.com/office/officeart/2005/8/layout/hList1"/>
    <dgm:cxn modelId="{F11B61C6-69B0-4766-B14D-445114AB2D9D}" type="presOf" srcId="{5770B600-21D4-4BAA-91A2-0BAB164B455D}" destId="{40BDDEDE-5152-49F7-8688-76FD6CA15DA9}" srcOrd="0" destOrd="1" presId="urn:microsoft.com/office/officeart/2005/8/layout/hList1"/>
    <dgm:cxn modelId="{CBAF83CC-3B89-4E9F-B638-D5810F1CFC26}" srcId="{EF591A55-753B-49B1-8071-29AEBBDCA3FC}" destId="{A79D1A3B-1FA9-469C-8819-19308DEB5467}" srcOrd="2" destOrd="0" parTransId="{435163A4-93FC-407E-AE2E-118D186CB7B5}" sibTransId="{2B7BD73F-52B7-4E8A-858B-415CB6A3F76F}"/>
    <dgm:cxn modelId="{C5623BD1-B9F1-4B33-8D69-6D9B632FB198}" srcId="{1F13EB9A-DB84-44D1-ABFE-81D7ED8A09BD}" destId="{9B2A9335-B998-448C-A4BC-E195251BB681}" srcOrd="0" destOrd="0" parTransId="{74AC1DC1-93D4-41B6-8285-C731AAE58F33}" sibTransId="{54D041D0-B28B-4E83-9D25-0AB1EE988A95}"/>
    <dgm:cxn modelId="{052B32D8-09AE-4FEC-B553-8DBDCD4A6B8A}" srcId="{FD811609-8F97-40E6-B969-AD667DCEC860}" destId="{F64159D9-C634-4C3D-9AAE-E9246A82FB4A}" srcOrd="0" destOrd="0" parTransId="{8AEF8CB4-5685-4FB4-ADFD-C034BB248F7C}" sibTransId="{2C7C046C-AC66-440E-B51F-02B40B94CA83}"/>
    <dgm:cxn modelId="{598552D9-00D4-4DBC-9E5B-AFEBB76A25AC}" srcId="{F5E674A9-F67C-4B79-84F3-4A34383AE88D}" destId="{17CA7D4F-8782-4512-AF97-D6AC606DA477}" srcOrd="1" destOrd="0" parTransId="{0D0C0127-CF7A-4B07-BBAB-2821EC7B4CBE}" sibTransId="{05BB5CBB-23F8-48AA-B2F3-841FEC95F0A5}"/>
    <dgm:cxn modelId="{C43C76D9-FADD-49E9-8536-F81938B21CF7}" type="presOf" srcId="{17CA7D4F-8782-4512-AF97-D6AC606DA477}" destId="{40BDDEDE-5152-49F7-8688-76FD6CA15DA9}" srcOrd="0" destOrd="8" presId="urn:microsoft.com/office/officeart/2005/8/layout/hList1"/>
    <dgm:cxn modelId="{4A83C4E1-0941-4A2D-9CB8-267DA9340A9A}" srcId="{4D8EB08D-D29A-4B74-86CE-7D347877856B}" destId="{BC1542A1-9A01-4A27-9CFA-CE7461180AFA}" srcOrd="3" destOrd="0" parTransId="{7EDABC59-840E-4FA8-95D7-470221D5B744}" sibTransId="{000397D6-906C-4FA9-9B60-674CAF132AA2}"/>
    <dgm:cxn modelId="{8E33CCE8-C0D7-44CD-A5AB-CD8D53128170}" srcId="{4D8EB08D-D29A-4B74-86CE-7D347877856B}" destId="{D4234AB4-B727-4C62-992C-21C69352AF13}" srcOrd="0" destOrd="0" parTransId="{B4713C8A-3556-40E1-B6DA-8B7541B6A403}" sibTransId="{DA874DC5-A135-44D1-BAD0-C0E0525BC641}"/>
    <dgm:cxn modelId="{314747EA-E0A8-4AF2-99B1-DBE65ACB080F}" type="presOf" srcId="{EB1B293D-1B34-42C8-925A-B1A6E80E8BC2}" destId="{C9704139-CD66-4D06-BAF2-9981116E04E7}" srcOrd="0" destOrd="0" presId="urn:microsoft.com/office/officeart/2005/8/layout/hList1"/>
    <dgm:cxn modelId="{182ABFEF-EBCB-4D40-8E60-48CFA20DF98E}" srcId="{4D8EB08D-D29A-4B74-86CE-7D347877856B}" destId="{C1BB4395-3699-4DA1-ACC7-EE7966DFC107}" srcOrd="4" destOrd="0" parTransId="{5500D576-0B11-4382-A634-6D0C6A9CFBDE}" sibTransId="{E4340596-13A4-4506-BD4D-33C05DD5C5B1}"/>
    <dgm:cxn modelId="{122DCEF0-A143-4CC9-8E3A-EE6500A14A85}" type="presOf" srcId="{503E2EEA-C9C5-48F7-907F-5C1505323908}" destId="{A25766DD-D5BC-4521-BDDF-D075BA02B080}" srcOrd="0" destOrd="2" presId="urn:microsoft.com/office/officeart/2005/8/layout/hList1"/>
    <dgm:cxn modelId="{4E1B62F3-A2FB-436D-8B77-AB461381C5F5}" type="presOf" srcId="{4D8EB08D-D29A-4B74-86CE-7D347877856B}" destId="{1AE3D543-9D00-4961-AAB3-4F3A81BFA831}" srcOrd="0" destOrd="0" presId="urn:microsoft.com/office/officeart/2005/8/layout/hList1"/>
    <dgm:cxn modelId="{B44C54F3-7292-45D1-A89C-6EFFCCD6311E}" srcId="{1F13EB9A-DB84-44D1-ABFE-81D7ED8A09BD}" destId="{F5E674A9-F67C-4B79-84F3-4A34383AE88D}" srcOrd="1" destOrd="0" parTransId="{88DEECCB-8965-4552-A990-7120B3ABA4BF}" sibTransId="{8505C333-97ED-4C1C-AA2A-A4D2D2138B10}"/>
    <dgm:cxn modelId="{0E3739F5-B6AE-4ABE-A689-204E0231A1F8}" type="presOf" srcId="{69FE3D8A-8589-466F-8F7F-8BEA76B47B8F}" destId="{40BDDEDE-5152-49F7-8688-76FD6CA15DA9}" srcOrd="0" destOrd="2" presId="urn:microsoft.com/office/officeart/2005/8/layout/hList1"/>
    <dgm:cxn modelId="{1F43C4FA-2631-41DE-834C-9AE80F22AE6C}" type="presOf" srcId="{C1BB4395-3699-4DA1-ACC7-EE7966DFC107}" destId="{A25766DD-D5BC-4521-BDDF-D075BA02B080}" srcOrd="0" destOrd="4" presId="urn:microsoft.com/office/officeart/2005/8/layout/hList1"/>
    <dgm:cxn modelId="{08DA75FD-85B6-4602-998E-45F73F0DDCCD}" type="presOf" srcId="{BC1542A1-9A01-4A27-9CFA-CE7461180AFA}" destId="{A25766DD-D5BC-4521-BDDF-D075BA02B080}" srcOrd="0" destOrd="3" presId="urn:microsoft.com/office/officeart/2005/8/layout/hList1"/>
    <dgm:cxn modelId="{A739D9FF-6A2F-42A0-8B6D-4D76E485D32B}" type="presOf" srcId="{A79D1A3B-1FA9-469C-8819-19308DEB5467}" destId="{40BDDEDE-5152-49F7-8688-76FD6CA15DA9}" srcOrd="0" destOrd="3" presId="urn:microsoft.com/office/officeart/2005/8/layout/hList1"/>
    <dgm:cxn modelId="{C0875F7D-1AF0-4371-845A-381013C5746D}" type="presParOf" srcId="{FA13CFF9-310D-4721-9AEF-021FA1ABA3C0}" destId="{5690D9EF-AF7D-4A58-B3FB-413F60CE63AC}" srcOrd="0" destOrd="0" presId="urn:microsoft.com/office/officeart/2005/8/layout/hList1"/>
    <dgm:cxn modelId="{FC7A92A3-496A-4167-B53E-1C37313DC55D}" type="presParOf" srcId="{5690D9EF-AF7D-4A58-B3FB-413F60CE63AC}" destId="{8F73204A-681F-4AC6-80BD-36F950B3ED4A}" srcOrd="0" destOrd="0" presId="urn:microsoft.com/office/officeart/2005/8/layout/hList1"/>
    <dgm:cxn modelId="{3D992F92-2A73-45B2-BF18-CC99583F0A5F}" type="presParOf" srcId="{5690D9EF-AF7D-4A58-B3FB-413F60CE63AC}" destId="{C9704139-CD66-4D06-BAF2-9981116E04E7}" srcOrd="1" destOrd="0" presId="urn:microsoft.com/office/officeart/2005/8/layout/hList1"/>
    <dgm:cxn modelId="{51C3AFBF-895D-42DF-804E-BC28D5AD3BA3}" type="presParOf" srcId="{FA13CFF9-310D-4721-9AEF-021FA1ABA3C0}" destId="{7E0C0068-E3A2-4C34-8AF0-0E22072CFBB4}" srcOrd="1" destOrd="0" presId="urn:microsoft.com/office/officeart/2005/8/layout/hList1"/>
    <dgm:cxn modelId="{E37F57DB-74E2-4ECC-833D-1803B5F370D8}" type="presParOf" srcId="{FA13CFF9-310D-4721-9AEF-021FA1ABA3C0}" destId="{04ECAC49-8367-4D87-87B3-A3DF576B7685}" srcOrd="2" destOrd="0" presId="urn:microsoft.com/office/officeart/2005/8/layout/hList1"/>
    <dgm:cxn modelId="{8C7D69F5-233C-49FD-BFDE-7572AE38712A}" type="presParOf" srcId="{04ECAC49-8367-4D87-87B3-A3DF576B7685}" destId="{45D3A6CC-7129-4433-814D-27837BDE6456}" srcOrd="0" destOrd="0" presId="urn:microsoft.com/office/officeart/2005/8/layout/hList1"/>
    <dgm:cxn modelId="{FBC05260-1A29-48DD-A6AD-164C6A0CD0F8}" type="presParOf" srcId="{04ECAC49-8367-4D87-87B3-A3DF576B7685}" destId="{40BDDEDE-5152-49F7-8688-76FD6CA15DA9}" srcOrd="1" destOrd="0" presId="urn:microsoft.com/office/officeart/2005/8/layout/hList1"/>
    <dgm:cxn modelId="{362282C6-08DE-4370-9141-7DADA13CDA38}" type="presParOf" srcId="{FA13CFF9-310D-4721-9AEF-021FA1ABA3C0}" destId="{3C7BE8DA-D682-43B5-BA09-198F4ED3A2DD}" srcOrd="3" destOrd="0" presId="urn:microsoft.com/office/officeart/2005/8/layout/hList1"/>
    <dgm:cxn modelId="{E06B4CBB-5E93-4F5D-975A-B12D1858A5D1}" type="presParOf" srcId="{FA13CFF9-310D-4721-9AEF-021FA1ABA3C0}" destId="{C6A48B66-9AAB-4D68-A250-9A7CAD3E01BA}" srcOrd="4" destOrd="0" presId="urn:microsoft.com/office/officeart/2005/8/layout/hList1"/>
    <dgm:cxn modelId="{1D724E45-5117-4F01-A02C-62DC3784D32E}" type="presParOf" srcId="{C6A48B66-9AAB-4D68-A250-9A7CAD3E01BA}" destId="{1AE3D543-9D00-4961-AAB3-4F3A81BFA831}" srcOrd="0" destOrd="0" presId="urn:microsoft.com/office/officeart/2005/8/layout/hList1"/>
    <dgm:cxn modelId="{E0AA62A7-8386-443F-9D11-248E67C88DC8}" type="presParOf" srcId="{C6A48B66-9AAB-4D68-A250-9A7CAD3E01BA}" destId="{A25766DD-D5BC-4521-BDDF-D075BA02B0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40932D-0829-466B-A1D9-E285E9B1FB29}" type="doc">
      <dgm:prSet loTypeId="urn:microsoft.com/office/officeart/2005/8/layout/vList3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7DC7D543-D9B6-461E-98E2-761407B72116}">
      <dgm:prSet phldrT="[Text]"/>
      <dgm:spPr/>
      <dgm:t>
        <a:bodyPr/>
        <a:lstStyle/>
        <a:p>
          <a:r>
            <a:rPr lang="sk-SK" b="1" dirty="0">
              <a:solidFill>
                <a:schemeClr val="tx1"/>
              </a:solidFill>
            </a:rPr>
            <a:t>S Transformátorom</a:t>
          </a:r>
        </a:p>
      </dgm:t>
    </dgm:pt>
    <dgm:pt modelId="{5B87CE49-495D-4E34-AE1D-C0F8389BCBF4}" type="parTrans" cxnId="{6EDE4087-DF2C-4DDA-B93C-D05025DCB9BF}">
      <dgm:prSet/>
      <dgm:spPr/>
      <dgm:t>
        <a:bodyPr/>
        <a:lstStyle/>
        <a:p>
          <a:endParaRPr lang="sk-SK"/>
        </a:p>
      </dgm:t>
    </dgm:pt>
    <dgm:pt modelId="{442AB58E-7F4D-481E-89F5-668CB0C09B5A}" type="sibTrans" cxnId="{6EDE4087-DF2C-4DDA-B93C-D05025DCB9BF}">
      <dgm:prSet/>
      <dgm:spPr/>
      <dgm:t>
        <a:bodyPr/>
        <a:lstStyle/>
        <a:p>
          <a:endParaRPr lang="sk-SK"/>
        </a:p>
      </dgm:t>
    </dgm:pt>
    <dgm:pt modelId="{A1AF6D77-BE6C-4E88-A249-4ECB10B7ADB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sk-SK" dirty="0"/>
            <a:t>Ochrana reproduktorov vyžaduje menej ako 0,2 A</a:t>
          </a:r>
        </a:p>
      </dgm:t>
    </dgm:pt>
    <dgm:pt modelId="{C6F651B6-5AE2-4881-A450-29FC1DB6AE82}" type="parTrans" cxnId="{9D455C88-1750-4CD3-8971-BAEA7DCB1710}">
      <dgm:prSet/>
      <dgm:spPr/>
      <dgm:t>
        <a:bodyPr/>
        <a:lstStyle/>
        <a:p>
          <a:endParaRPr lang="sk-SK"/>
        </a:p>
      </dgm:t>
    </dgm:pt>
    <dgm:pt modelId="{18196298-75FC-49E7-8DDB-72C2A36B74D5}" type="sibTrans" cxnId="{9D455C88-1750-4CD3-8971-BAEA7DCB1710}">
      <dgm:prSet/>
      <dgm:spPr/>
      <dgm:t>
        <a:bodyPr/>
        <a:lstStyle/>
        <a:p>
          <a:endParaRPr lang="sk-SK"/>
        </a:p>
      </dgm:t>
    </dgm:pt>
    <dgm:pt modelId="{C5B06521-D9DF-4884-A0A1-D8C06C0A6793}">
      <dgm:prSet phldrT="[Text]"/>
      <dgm:spPr/>
      <dgm:t>
        <a:bodyPr/>
        <a:lstStyle/>
        <a:p>
          <a:r>
            <a:rPr lang="sk-SK" b="1" dirty="0">
              <a:solidFill>
                <a:schemeClr val="tx1"/>
              </a:solidFill>
            </a:rPr>
            <a:t>Bez Transformátora</a:t>
          </a:r>
        </a:p>
      </dgm:t>
    </dgm:pt>
    <dgm:pt modelId="{5308F607-B942-45EF-9AA1-69326A1C22C1}" type="parTrans" cxnId="{90C192CE-4326-4211-A4BC-3625DB939481}">
      <dgm:prSet/>
      <dgm:spPr/>
      <dgm:t>
        <a:bodyPr/>
        <a:lstStyle/>
        <a:p>
          <a:endParaRPr lang="sk-SK"/>
        </a:p>
      </dgm:t>
    </dgm:pt>
    <dgm:pt modelId="{81E438B9-91F1-40DA-9B3C-D7BE702A2A22}" type="sibTrans" cxnId="{90C192CE-4326-4211-A4BC-3625DB939481}">
      <dgm:prSet/>
      <dgm:spPr/>
      <dgm:t>
        <a:bodyPr/>
        <a:lstStyle/>
        <a:p>
          <a:endParaRPr lang="sk-SK"/>
        </a:p>
      </dgm:t>
    </dgm:pt>
    <dgm:pt modelId="{9EE51E66-54E5-46C3-B0D4-871DF9683A27}">
      <dgm:prSet phldrT="[Text]"/>
      <dgm:spPr/>
      <dgm:t>
        <a:bodyPr/>
        <a:lstStyle/>
        <a:p>
          <a:r>
            <a:rPr lang="sk-SK" dirty="0"/>
            <a:t>Obmedzený priestor </a:t>
          </a:r>
          <a:r>
            <a:rPr lang="sk-SK" dirty="0">
              <a:sym typeface="Symbol" panose="05050102010706020507" pitchFamily="18" charset="2"/>
            </a:rPr>
            <a:t> n</a:t>
          </a:r>
          <a:r>
            <a:rPr lang="sk-SK" dirty="0"/>
            <a:t>emôžete použiť transformátor</a:t>
          </a:r>
        </a:p>
      </dgm:t>
    </dgm:pt>
    <dgm:pt modelId="{3E05C857-C631-4FC3-97BF-BB9CDB8F3C27}" type="parTrans" cxnId="{8BAFE273-0CF5-496B-A15C-A9D1680CE272}">
      <dgm:prSet/>
      <dgm:spPr/>
      <dgm:t>
        <a:bodyPr/>
        <a:lstStyle/>
        <a:p>
          <a:endParaRPr lang="sk-SK"/>
        </a:p>
      </dgm:t>
    </dgm:pt>
    <dgm:pt modelId="{2EB5A028-ABE9-4768-A295-C008E6876CB8}" type="sibTrans" cxnId="{8BAFE273-0CF5-496B-A15C-A9D1680CE272}">
      <dgm:prSet/>
      <dgm:spPr/>
      <dgm:t>
        <a:bodyPr/>
        <a:lstStyle/>
        <a:p>
          <a:endParaRPr lang="sk-SK"/>
        </a:p>
      </dgm:t>
    </dgm:pt>
    <dgm:pt modelId="{8E5F893E-C637-4016-86C9-D930E74B0878}">
      <dgm:prSet phldrT="[Text]"/>
      <dgm:spPr/>
      <dgm:t>
        <a:bodyPr/>
        <a:lstStyle/>
        <a:p>
          <a:r>
            <a:rPr lang="sk-SK" dirty="0"/>
            <a:t>Môžete použiť určité napätie napájacieho zdroja zosilňovača</a:t>
          </a:r>
        </a:p>
      </dgm:t>
    </dgm:pt>
    <dgm:pt modelId="{DB3E0A3A-7026-4F25-8180-FCC820278F42}" type="parTrans" cxnId="{90EAA149-CB2D-457B-A1C1-46DD3C05AD1C}">
      <dgm:prSet/>
      <dgm:spPr/>
      <dgm:t>
        <a:bodyPr/>
        <a:lstStyle/>
        <a:p>
          <a:endParaRPr lang="sk-SK"/>
        </a:p>
      </dgm:t>
    </dgm:pt>
    <dgm:pt modelId="{DB24F1D5-A64C-49F2-B269-822A2504DD2B}" type="sibTrans" cxnId="{90EAA149-CB2D-457B-A1C1-46DD3C05AD1C}">
      <dgm:prSet/>
      <dgm:spPr/>
      <dgm:t>
        <a:bodyPr/>
        <a:lstStyle/>
        <a:p>
          <a:endParaRPr lang="sk-SK"/>
        </a:p>
      </dgm:t>
    </dgm:pt>
    <dgm:pt modelId="{E0239393-9BFC-4D68-AB15-FDC42E625552}">
      <dgm:prSet phldrT="[Text]"/>
      <dgm:spPr/>
      <dgm:t>
        <a:bodyPr/>
        <a:lstStyle/>
        <a:p>
          <a:r>
            <a:rPr lang="sk-SK" dirty="0"/>
            <a:t>Má napätie 24V až 65V</a:t>
          </a:r>
        </a:p>
      </dgm:t>
    </dgm:pt>
    <dgm:pt modelId="{A12BE361-558F-4427-9D29-A342DCAED056}" type="parTrans" cxnId="{25995680-F3FC-4EC8-B4A4-ED61F71C6520}">
      <dgm:prSet/>
      <dgm:spPr/>
      <dgm:t>
        <a:bodyPr/>
        <a:lstStyle/>
        <a:p>
          <a:endParaRPr lang="sk-SK"/>
        </a:p>
      </dgm:t>
    </dgm:pt>
    <dgm:pt modelId="{73511F41-47D1-4E20-AEE1-66C74168329F}" type="sibTrans" cxnId="{25995680-F3FC-4EC8-B4A4-ED61F71C6520}">
      <dgm:prSet/>
      <dgm:spPr/>
      <dgm:t>
        <a:bodyPr/>
        <a:lstStyle/>
        <a:p>
          <a:endParaRPr lang="sk-SK"/>
        </a:p>
      </dgm:t>
    </dgm:pt>
    <dgm:pt modelId="{C3AEB0C9-0650-470A-A530-315403FEAB82}">
      <dgm:prSet phldrT="[Text]"/>
      <dgm:spPr/>
      <dgm:t>
        <a:bodyPr/>
        <a:lstStyle/>
        <a:p>
          <a:r>
            <a:rPr lang="sk-SK" dirty="0"/>
            <a:t>Znížime napätie až na 12V 0,3A napr. tranzistorom a regulátorom </a:t>
          </a:r>
          <a:r>
            <a:rPr lang="sk-SK" dirty="0" err="1"/>
            <a:t>Zenerovej</a:t>
          </a:r>
          <a:r>
            <a:rPr lang="sk-SK" dirty="0"/>
            <a:t> diódy</a:t>
          </a:r>
        </a:p>
      </dgm:t>
    </dgm:pt>
    <dgm:pt modelId="{030D0E60-3BCD-4998-8A95-4FFBEBA3CAB3}" type="parTrans" cxnId="{A42A646E-6418-4AE5-A960-EC24A6BEED4D}">
      <dgm:prSet/>
      <dgm:spPr/>
      <dgm:t>
        <a:bodyPr/>
        <a:lstStyle/>
        <a:p>
          <a:endParaRPr lang="sk-SK"/>
        </a:p>
      </dgm:t>
    </dgm:pt>
    <dgm:pt modelId="{8D9D179F-693A-4663-BD4D-40B005649399}" type="sibTrans" cxnId="{A42A646E-6418-4AE5-A960-EC24A6BEED4D}">
      <dgm:prSet/>
      <dgm:spPr/>
      <dgm:t>
        <a:bodyPr/>
        <a:lstStyle/>
        <a:p>
          <a:endParaRPr lang="sk-SK"/>
        </a:p>
      </dgm:t>
    </dgm:pt>
    <dgm:pt modelId="{54E65C3A-7292-4F9D-A170-87BB675FEC8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sk-SK" dirty="0"/>
            <a:t>Mali by sme použiť ešte jeden transformátor, 0,3A</a:t>
          </a:r>
        </a:p>
      </dgm:t>
    </dgm:pt>
    <dgm:pt modelId="{96273E00-FD26-44D9-9165-392F5007B991}" type="parTrans" cxnId="{06B6143A-34E2-4BAF-B75D-BE394FB91C2B}">
      <dgm:prSet/>
      <dgm:spPr/>
      <dgm:t>
        <a:bodyPr/>
        <a:lstStyle/>
        <a:p>
          <a:endParaRPr lang="sk-SK"/>
        </a:p>
      </dgm:t>
    </dgm:pt>
    <dgm:pt modelId="{F3BEBB8B-472F-4F10-8715-AA7D0B43619B}" type="sibTrans" cxnId="{06B6143A-34E2-4BAF-B75D-BE394FB91C2B}">
      <dgm:prSet/>
      <dgm:spPr/>
      <dgm:t>
        <a:bodyPr/>
        <a:lstStyle/>
        <a:p>
          <a:endParaRPr lang="sk-SK"/>
        </a:p>
      </dgm:t>
    </dgm:pt>
    <dgm:pt modelId="{DD593BCD-7C65-43AB-B640-9B1B7515414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sk-SK" dirty="0"/>
            <a:t>Najjednoduchšie, normálne neregulované napájanie 12V</a:t>
          </a:r>
        </a:p>
      </dgm:t>
    </dgm:pt>
    <dgm:pt modelId="{976BA53A-1BD0-47BB-9FA3-6EB2B9AE1478}" type="parTrans" cxnId="{C5650F4E-51D0-4EE3-8D4E-0DCA5C02231A}">
      <dgm:prSet/>
      <dgm:spPr/>
      <dgm:t>
        <a:bodyPr/>
        <a:lstStyle/>
        <a:p>
          <a:endParaRPr lang="sk-SK"/>
        </a:p>
      </dgm:t>
    </dgm:pt>
    <dgm:pt modelId="{6AB93361-CD0C-46B0-ADA0-4D648FCD91EA}" type="sibTrans" cxnId="{C5650F4E-51D0-4EE3-8D4E-0DCA5C02231A}">
      <dgm:prSet/>
      <dgm:spPr/>
      <dgm:t>
        <a:bodyPr/>
        <a:lstStyle/>
        <a:p>
          <a:endParaRPr lang="sk-SK"/>
        </a:p>
      </dgm:t>
    </dgm:pt>
    <dgm:pt modelId="{43B9A4EF-A604-409E-9455-DA9BDD2AE090}" type="pres">
      <dgm:prSet presAssocID="{7A40932D-0829-466B-A1D9-E285E9B1FB29}" presName="linearFlow" presStyleCnt="0">
        <dgm:presLayoutVars>
          <dgm:dir/>
          <dgm:resizeHandles val="exact"/>
        </dgm:presLayoutVars>
      </dgm:prSet>
      <dgm:spPr/>
    </dgm:pt>
    <dgm:pt modelId="{3746F444-AD63-4717-A383-3B5BCA4F0A76}" type="pres">
      <dgm:prSet presAssocID="{7DC7D543-D9B6-461E-98E2-761407B72116}" presName="composite" presStyleCnt="0"/>
      <dgm:spPr/>
    </dgm:pt>
    <dgm:pt modelId="{60B3F55A-0F76-47C5-BAA8-0133A036BC4C}" type="pres">
      <dgm:prSet presAssocID="{7DC7D543-D9B6-461E-98E2-761407B72116}" presName="imgShp" presStyleLbl="fgImgPlace1" presStyleIdx="0" presStyleCnt="2"/>
      <dgm:spPr/>
    </dgm:pt>
    <dgm:pt modelId="{4F36054F-FA2B-464D-A3AA-9F92F6B98933}" type="pres">
      <dgm:prSet presAssocID="{7DC7D543-D9B6-461E-98E2-761407B72116}" presName="txShp" presStyleLbl="node1" presStyleIdx="0" presStyleCnt="2">
        <dgm:presLayoutVars>
          <dgm:bulletEnabled val="1"/>
        </dgm:presLayoutVars>
      </dgm:prSet>
      <dgm:spPr/>
    </dgm:pt>
    <dgm:pt modelId="{6306F7F0-601A-48F9-B1E7-F56C2C691D1B}" type="pres">
      <dgm:prSet presAssocID="{442AB58E-7F4D-481E-89F5-668CB0C09B5A}" presName="spacing" presStyleCnt="0"/>
      <dgm:spPr/>
    </dgm:pt>
    <dgm:pt modelId="{B1595029-C208-4863-8FE7-6F06713B231C}" type="pres">
      <dgm:prSet presAssocID="{C5B06521-D9DF-4884-A0A1-D8C06C0A6793}" presName="composite" presStyleCnt="0"/>
      <dgm:spPr/>
    </dgm:pt>
    <dgm:pt modelId="{AAA4C442-459F-4D2D-BB8B-132E01B37E62}" type="pres">
      <dgm:prSet presAssocID="{C5B06521-D9DF-4884-A0A1-D8C06C0A6793}" presName="imgShp" presStyleLbl="fgImgPlace1" presStyleIdx="1" presStyleCnt="2"/>
      <dgm:spPr/>
    </dgm:pt>
    <dgm:pt modelId="{1FB86AC6-01BF-4E9F-A4E8-BEDE2386A660}" type="pres">
      <dgm:prSet presAssocID="{C5B06521-D9DF-4884-A0A1-D8C06C0A6793}" presName="txShp" presStyleLbl="node1" presStyleIdx="1" presStyleCnt="2">
        <dgm:presLayoutVars>
          <dgm:bulletEnabled val="1"/>
        </dgm:presLayoutVars>
      </dgm:prSet>
      <dgm:spPr/>
    </dgm:pt>
  </dgm:ptLst>
  <dgm:cxnLst>
    <dgm:cxn modelId="{06B6143A-34E2-4BAF-B75D-BE394FB91C2B}" srcId="{7DC7D543-D9B6-461E-98E2-761407B72116}" destId="{54E65C3A-7292-4F9D-A170-87BB675FEC8D}" srcOrd="1" destOrd="0" parTransId="{96273E00-FD26-44D9-9165-392F5007B991}" sibTransId="{F3BEBB8B-472F-4F10-8715-AA7D0B43619B}"/>
    <dgm:cxn modelId="{90EAA149-CB2D-457B-A1C1-46DD3C05AD1C}" srcId="{C5B06521-D9DF-4884-A0A1-D8C06C0A6793}" destId="{8E5F893E-C637-4016-86C9-D930E74B0878}" srcOrd="1" destOrd="0" parTransId="{DB3E0A3A-7026-4F25-8180-FCC820278F42}" sibTransId="{DB24F1D5-A64C-49F2-B269-822A2504DD2B}"/>
    <dgm:cxn modelId="{C5650F4E-51D0-4EE3-8D4E-0DCA5C02231A}" srcId="{7DC7D543-D9B6-461E-98E2-761407B72116}" destId="{DD593BCD-7C65-43AB-B640-9B1B75154141}" srcOrd="2" destOrd="0" parTransId="{976BA53A-1BD0-47BB-9FA3-6EB2B9AE1478}" sibTransId="{6AB93361-CD0C-46B0-ADA0-4D648FCD91EA}"/>
    <dgm:cxn modelId="{A42A646E-6418-4AE5-A960-EC24A6BEED4D}" srcId="{C5B06521-D9DF-4884-A0A1-D8C06C0A6793}" destId="{C3AEB0C9-0650-470A-A530-315403FEAB82}" srcOrd="3" destOrd="0" parTransId="{030D0E60-3BCD-4998-8A95-4FFBEBA3CAB3}" sibTransId="{8D9D179F-693A-4663-BD4D-40B005649399}"/>
    <dgm:cxn modelId="{F8F26B50-DF87-4561-ACD7-0A8BE2111A14}" type="presOf" srcId="{7A40932D-0829-466B-A1D9-E285E9B1FB29}" destId="{43B9A4EF-A604-409E-9455-DA9BDD2AE090}" srcOrd="0" destOrd="0" presId="urn:microsoft.com/office/officeart/2005/8/layout/vList3"/>
    <dgm:cxn modelId="{8BAFE273-0CF5-496B-A15C-A9D1680CE272}" srcId="{C5B06521-D9DF-4884-A0A1-D8C06C0A6793}" destId="{9EE51E66-54E5-46C3-B0D4-871DF9683A27}" srcOrd="0" destOrd="0" parTransId="{3E05C857-C631-4FC3-97BF-BB9CDB8F3C27}" sibTransId="{2EB5A028-ABE9-4768-A295-C008E6876CB8}"/>
    <dgm:cxn modelId="{F116B956-F4BE-484E-B585-23944F70E160}" type="presOf" srcId="{9EE51E66-54E5-46C3-B0D4-871DF9683A27}" destId="{1FB86AC6-01BF-4E9F-A4E8-BEDE2386A660}" srcOrd="0" destOrd="1" presId="urn:microsoft.com/office/officeart/2005/8/layout/vList3"/>
    <dgm:cxn modelId="{25995680-F3FC-4EC8-B4A4-ED61F71C6520}" srcId="{C5B06521-D9DF-4884-A0A1-D8C06C0A6793}" destId="{E0239393-9BFC-4D68-AB15-FDC42E625552}" srcOrd="2" destOrd="0" parTransId="{A12BE361-558F-4427-9D29-A342DCAED056}" sibTransId="{73511F41-47D1-4E20-AEE1-66C74168329F}"/>
    <dgm:cxn modelId="{6EDE4087-DF2C-4DDA-B93C-D05025DCB9BF}" srcId="{7A40932D-0829-466B-A1D9-E285E9B1FB29}" destId="{7DC7D543-D9B6-461E-98E2-761407B72116}" srcOrd="0" destOrd="0" parTransId="{5B87CE49-495D-4E34-AE1D-C0F8389BCBF4}" sibTransId="{442AB58E-7F4D-481E-89F5-668CB0C09B5A}"/>
    <dgm:cxn modelId="{9D455C88-1750-4CD3-8971-BAEA7DCB1710}" srcId="{7DC7D543-D9B6-461E-98E2-761407B72116}" destId="{A1AF6D77-BE6C-4E88-A249-4ECB10B7ADB1}" srcOrd="0" destOrd="0" parTransId="{C6F651B6-5AE2-4881-A450-29FC1DB6AE82}" sibTransId="{18196298-75FC-49E7-8DDB-72C2A36B74D5}"/>
    <dgm:cxn modelId="{EDFA0DA2-3198-4650-8F0F-70411235A8BB}" type="presOf" srcId="{54E65C3A-7292-4F9D-A170-87BB675FEC8D}" destId="{4F36054F-FA2B-464D-A3AA-9F92F6B98933}" srcOrd="0" destOrd="2" presId="urn:microsoft.com/office/officeart/2005/8/layout/vList3"/>
    <dgm:cxn modelId="{6EAE25B2-20D5-4CAB-BA57-2FA97A25194B}" type="presOf" srcId="{A1AF6D77-BE6C-4E88-A249-4ECB10B7ADB1}" destId="{4F36054F-FA2B-464D-A3AA-9F92F6B98933}" srcOrd="0" destOrd="1" presId="urn:microsoft.com/office/officeart/2005/8/layout/vList3"/>
    <dgm:cxn modelId="{6EA6FEBB-753D-4D4B-B0B1-EF69B06E278B}" type="presOf" srcId="{DD593BCD-7C65-43AB-B640-9B1B75154141}" destId="{4F36054F-FA2B-464D-A3AA-9F92F6B98933}" srcOrd="0" destOrd="3" presId="urn:microsoft.com/office/officeart/2005/8/layout/vList3"/>
    <dgm:cxn modelId="{90C192CE-4326-4211-A4BC-3625DB939481}" srcId="{7A40932D-0829-466B-A1D9-E285E9B1FB29}" destId="{C5B06521-D9DF-4884-A0A1-D8C06C0A6793}" srcOrd="1" destOrd="0" parTransId="{5308F607-B942-45EF-9AA1-69326A1C22C1}" sibTransId="{81E438B9-91F1-40DA-9B3C-D7BE702A2A22}"/>
    <dgm:cxn modelId="{01C267D2-8441-423B-8E2C-3E4057DE0D8B}" type="presOf" srcId="{8E5F893E-C637-4016-86C9-D930E74B0878}" destId="{1FB86AC6-01BF-4E9F-A4E8-BEDE2386A660}" srcOrd="0" destOrd="2" presId="urn:microsoft.com/office/officeart/2005/8/layout/vList3"/>
    <dgm:cxn modelId="{686C5BD3-D567-4C4A-88A9-64367560654F}" type="presOf" srcId="{7DC7D543-D9B6-461E-98E2-761407B72116}" destId="{4F36054F-FA2B-464D-A3AA-9F92F6B98933}" srcOrd="0" destOrd="0" presId="urn:microsoft.com/office/officeart/2005/8/layout/vList3"/>
    <dgm:cxn modelId="{A51F88DE-FEEB-47E0-A19E-94B82E46A1E3}" type="presOf" srcId="{C3AEB0C9-0650-470A-A530-315403FEAB82}" destId="{1FB86AC6-01BF-4E9F-A4E8-BEDE2386A660}" srcOrd="0" destOrd="4" presId="urn:microsoft.com/office/officeart/2005/8/layout/vList3"/>
    <dgm:cxn modelId="{3B70A1EA-8422-49F7-806F-FBE62E1CCB15}" type="presOf" srcId="{C5B06521-D9DF-4884-A0A1-D8C06C0A6793}" destId="{1FB86AC6-01BF-4E9F-A4E8-BEDE2386A660}" srcOrd="0" destOrd="0" presId="urn:microsoft.com/office/officeart/2005/8/layout/vList3"/>
    <dgm:cxn modelId="{32DCC0F2-E575-4FC9-8DDD-5E9466FCC83E}" type="presOf" srcId="{E0239393-9BFC-4D68-AB15-FDC42E625552}" destId="{1FB86AC6-01BF-4E9F-A4E8-BEDE2386A660}" srcOrd="0" destOrd="3" presId="urn:microsoft.com/office/officeart/2005/8/layout/vList3"/>
    <dgm:cxn modelId="{B341988B-BB52-4C83-A5A9-F16B636079F1}" type="presParOf" srcId="{43B9A4EF-A604-409E-9455-DA9BDD2AE090}" destId="{3746F444-AD63-4717-A383-3B5BCA4F0A76}" srcOrd="0" destOrd="0" presId="urn:microsoft.com/office/officeart/2005/8/layout/vList3"/>
    <dgm:cxn modelId="{ADE65DB3-B19D-424A-BE9E-9D3BA42A64A4}" type="presParOf" srcId="{3746F444-AD63-4717-A383-3B5BCA4F0A76}" destId="{60B3F55A-0F76-47C5-BAA8-0133A036BC4C}" srcOrd="0" destOrd="0" presId="urn:microsoft.com/office/officeart/2005/8/layout/vList3"/>
    <dgm:cxn modelId="{13981884-324F-4BFB-BF32-253C29DB059F}" type="presParOf" srcId="{3746F444-AD63-4717-A383-3B5BCA4F0A76}" destId="{4F36054F-FA2B-464D-A3AA-9F92F6B98933}" srcOrd="1" destOrd="0" presId="urn:microsoft.com/office/officeart/2005/8/layout/vList3"/>
    <dgm:cxn modelId="{DA1C1F25-F5AF-49DB-9E61-0D0073F7140E}" type="presParOf" srcId="{43B9A4EF-A604-409E-9455-DA9BDD2AE090}" destId="{6306F7F0-601A-48F9-B1E7-F56C2C691D1B}" srcOrd="1" destOrd="0" presId="urn:microsoft.com/office/officeart/2005/8/layout/vList3"/>
    <dgm:cxn modelId="{94F52FE6-1A4C-4386-A3BC-3F769D1745B1}" type="presParOf" srcId="{43B9A4EF-A604-409E-9455-DA9BDD2AE090}" destId="{B1595029-C208-4863-8FE7-6F06713B231C}" srcOrd="2" destOrd="0" presId="urn:microsoft.com/office/officeart/2005/8/layout/vList3"/>
    <dgm:cxn modelId="{A1F15B2F-58DD-4E90-87C8-7FA48B55B280}" type="presParOf" srcId="{B1595029-C208-4863-8FE7-6F06713B231C}" destId="{AAA4C442-459F-4D2D-BB8B-132E01B37E62}" srcOrd="0" destOrd="0" presId="urn:microsoft.com/office/officeart/2005/8/layout/vList3"/>
    <dgm:cxn modelId="{87C62266-A56E-4023-B978-6190F6728D12}" type="presParOf" srcId="{B1595029-C208-4863-8FE7-6F06713B231C}" destId="{1FB86AC6-01BF-4E9F-A4E8-BEDE2386A66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3204A-681F-4AC6-80BD-36F950B3ED4A}">
      <dsp:nvSpPr>
        <dsp:cNvPr id="0" name=""/>
        <dsp:cNvSpPr/>
      </dsp:nvSpPr>
      <dsp:spPr>
        <a:xfrm>
          <a:off x="3024" y="130365"/>
          <a:ext cx="2948467" cy="5973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700" kern="1200" dirty="0"/>
            <a:t>Reproduktory s vlastným napájaním</a:t>
          </a:r>
        </a:p>
      </dsp:txBody>
      <dsp:txXfrm>
        <a:off x="3024" y="130365"/>
        <a:ext cx="2948467" cy="597379"/>
      </dsp:txXfrm>
    </dsp:sp>
    <dsp:sp modelId="{C9704139-CD66-4D06-BAF2-9981116E04E7}">
      <dsp:nvSpPr>
        <dsp:cNvPr id="0" name=""/>
        <dsp:cNvSpPr/>
      </dsp:nvSpPr>
      <dsp:spPr>
        <a:xfrm>
          <a:off x="3024" y="727745"/>
          <a:ext cx="2948467" cy="27269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b="0" kern="1200" dirty="0"/>
            <a:t>Prenosné reproduktory Bluetooth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kern="1200" dirty="0"/>
            <a:t>Bezdrôtové domáce reproduktory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kern="1200" dirty="0"/>
            <a:t>Napájané stereofónne reproduktory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kern="1200" dirty="0" err="1"/>
            <a:t>Soundbar</a:t>
          </a:r>
          <a:endParaRPr lang="sk-SK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800" b="0" i="0" kern="1200" dirty="0" err="1"/>
            <a:t>Subwoofery</a:t>
          </a:r>
          <a:endParaRPr lang="sk-SK" sz="1800" b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2000" b="0" kern="1200" dirty="0"/>
        </a:p>
      </dsp:txBody>
      <dsp:txXfrm>
        <a:off x="3024" y="727745"/>
        <a:ext cx="2948467" cy="2726985"/>
      </dsp:txXfrm>
    </dsp:sp>
    <dsp:sp modelId="{45D3A6CC-7129-4433-814D-27837BDE6456}">
      <dsp:nvSpPr>
        <dsp:cNvPr id="0" name=""/>
        <dsp:cNvSpPr/>
      </dsp:nvSpPr>
      <dsp:spPr>
        <a:xfrm>
          <a:off x="3364277" y="130365"/>
          <a:ext cx="2948467" cy="5973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700" kern="1200" dirty="0"/>
            <a:t>Nezosilnené (pasívne) reproduktory</a:t>
          </a:r>
        </a:p>
      </dsp:txBody>
      <dsp:txXfrm>
        <a:off x="3364277" y="130365"/>
        <a:ext cx="2948467" cy="597379"/>
      </dsp:txXfrm>
    </dsp:sp>
    <dsp:sp modelId="{40BDDEDE-5152-49F7-8688-76FD6CA15DA9}">
      <dsp:nvSpPr>
        <dsp:cNvPr id="0" name=""/>
        <dsp:cNvSpPr/>
      </dsp:nvSpPr>
      <dsp:spPr>
        <a:xfrm>
          <a:off x="3364277" y="727745"/>
          <a:ext cx="2948467" cy="27269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Musia byť skombinované s externým zosilňovačom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</a:t>
          </a:r>
          <a:r>
            <a:rPr lang="sk-SK" sz="1700" kern="1200" dirty="0" err="1"/>
            <a:t>ádio</a:t>
          </a:r>
          <a:endParaRPr lang="sk-SK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Stojace reproduktory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Stredové reproduktory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Vstavané reproduktory</a:t>
          </a: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Stropné</a:t>
          </a: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V aute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b="0" i="0" kern="1200" dirty="0"/>
            <a:t>Priestorové reproduktory</a:t>
          </a:r>
          <a:endParaRPr lang="sk-SK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700" kern="1200" dirty="0"/>
        </a:p>
      </dsp:txBody>
      <dsp:txXfrm>
        <a:off x="3364277" y="727745"/>
        <a:ext cx="2948467" cy="2726985"/>
      </dsp:txXfrm>
    </dsp:sp>
    <dsp:sp modelId="{1AE3D543-9D00-4961-AAB3-4F3A81BFA831}">
      <dsp:nvSpPr>
        <dsp:cNvPr id="0" name=""/>
        <dsp:cNvSpPr/>
      </dsp:nvSpPr>
      <dsp:spPr>
        <a:xfrm>
          <a:off x="6725530" y="130365"/>
          <a:ext cx="2948467" cy="5973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700" b="1" i="0" kern="1200" dirty="0"/>
            <a:t>Zosilnenie pre pasívne reproduktory</a:t>
          </a:r>
          <a:endParaRPr lang="sk-SK" sz="1700" kern="1200" dirty="0"/>
        </a:p>
      </dsp:txBody>
      <dsp:txXfrm>
        <a:off x="6725530" y="130365"/>
        <a:ext cx="2948467" cy="597379"/>
      </dsp:txXfrm>
    </dsp:sp>
    <dsp:sp modelId="{A25766DD-D5BC-4521-BDDF-D075BA02B080}">
      <dsp:nvSpPr>
        <dsp:cNvPr id="0" name=""/>
        <dsp:cNvSpPr/>
      </dsp:nvSpPr>
      <dsp:spPr>
        <a:xfrm>
          <a:off x="6725530" y="727745"/>
          <a:ext cx="2948467" cy="27269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Stereo prijímače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Integrované zosilňovače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Predzosilňovače a výkonové zosilňovače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Prijímače domáceho kina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k-SK" sz="1700" kern="1200" dirty="0"/>
        </a:p>
      </dsp:txBody>
      <dsp:txXfrm>
        <a:off x="6725530" y="727745"/>
        <a:ext cx="2948467" cy="2726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6054F-FA2B-464D-A3AA-9F92F6B98933}">
      <dsp:nvSpPr>
        <dsp:cNvPr id="0" name=""/>
        <dsp:cNvSpPr/>
      </dsp:nvSpPr>
      <dsp:spPr>
        <a:xfrm rot="10800000">
          <a:off x="2375669" y="1052"/>
          <a:ext cx="7204866" cy="2243638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innerShdw blurRad="88900" dist="25400" dir="10800000">
            <a:srgbClr val="000000">
              <a:alpha val="25000"/>
            </a:srgbClr>
          </a:innerShdw>
          <a:outerShdw blurRad="25400" dist="25400" dir="5400000" rotWithShape="0">
            <a:srgbClr val="FFFFFF">
              <a:alpha val="1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89382" tIns="83820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200" b="1" kern="1200" dirty="0">
              <a:solidFill>
                <a:schemeClr val="tx1"/>
              </a:solidFill>
            </a:rPr>
            <a:t>S Transformátorom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sk-SK" sz="1700" kern="1200" dirty="0"/>
            <a:t>Ochrana reproduktorov vyžaduje menej ako 0,2 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sk-SK" sz="1700" kern="1200" dirty="0"/>
            <a:t>Mali by sme použiť ešte jeden transformátor, 0,3A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sk-SK" sz="1700" kern="1200" dirty="0"/>
            <a:t>Najjednoduchšie, normálne neregulované napájanie 12V</a:t>
          </a:r>
        </a:p>
      </dsp:txBody>
      <dsp:txXfrm rot="10800000">
        <a:off x="2936578" y="1052"/>
        <a:ext cx="6643957" cy="2243638"/>
      </dsp:txXfrm>
    </dsp:sp>
    <dsp:sp modelId="{60B3F55A-0F76-47C5-BAA8-0133A036BC4C}">
      <dsp:nvSpPr>
        <dsp:cNvPr id="0" name=""/>
        <dsp:cNvSpPr/>
      </dsp:nvSpPr>
      <dsp:spPr>
        <a:xfrm>
          <a:off x="1253849" y="1052"/>
          <a:ext cx="2243638" cy="22436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88900" dist="25400" dir="10800000">
            <a:srgbClr val="000000">
              <a:alpha val="25000"/>
            </a:srgbClr>
          </a:innerShdw>
          <a:outerShdw blurRad="25400" dist="25400" dir="5400000" rotWithShape="0">
            <a:srgbClr val="FFFFFF">
              <a:alpha val="1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FB86AC6-01BF-4E9F-A4E8-BEDE2386A660}">
      <dsp:nvSpPr>
        <dsp:cNvPr id="0" name=""/>
        <dsp:cNvSpPr/>
      </dsp:nvSpPr>
      <dsp:spPr>
        <a:xfrm rot="10800000">
          <a:off x="2375669" y="2914433"/>
          <a:ext cx="7204866" cy="2243638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innerShdw blurRad="88900" dist="25400" dir="10800000">
            <a:srgbClr val="000000">
              <a:alpha val="25000"/>
            </a:srgbClr>
          </a:innerShdw>
          <a:outerShdw blurRad="25400" dist="25400" dir="5400000" rotWithShape="0">
            <a:srgbClr val="FFFFFF">
              <a:alpha val="1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89382" tIns="83820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200" b="1" kern="1200" dirty="0">
              <a:solidFill>
                <a:schemeClr val="tx1"/>
              </a:solidFill>
            </a:rPr>
            <a:t>Bez Transformátora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Obmedzený priestor </a:t>
          </a:r>
          <a:r>
            <a:rPr lang="sk-SK" sz="1700" kern="1200" dirty="0">
              <a:sym typeface="Symbol" panose="05050102010706020507" pitchFamily="18" charset="2"/>
            </a:rPr>
            <a:t> n</a:t>
          </a:r>
          <a:r>
            <a:rPr lang="sk-SK" sz="1700" kern="1200" dirty="0"/>
            <a:t>emôžete použiť transformátor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Môžete použiť určité napätie napájacieho zdroja zosilňovača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Má napätie 24V až 65V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 dirty="0"/>
            <a:t>Znížime napätie až na 12V 0,3A napr. tranzistorom a regulátorom </a:t>
          </a:r>
          <a:r>
            <a:rPr lang="sk-SK" sz="1700" kern="1200" dirty="0" err="1"/>
            <a:t>Zenerovej</a:t>
          </a:r>
          <a:r>
            <a:rPr lang="sk-SK" sz="1700" kern="1200" dirty="0"/>
            <a:t> diódy</a:t>
          </a:r>
        </a:p>
      </dsp:txBody>
      <dsp:txXfrm rot="10800000">
        <a:off x="2936578" y="2914433"/>
        <a:ext cx="6643957" cy="2243638"/>
      </dsp:txXfrm>
    </dsp:sp>
    <dsp:sp modelId="{AAA4C442-459F-4D2D-BB8B-132E01B37E62}">
      <dsp:nvSpPr>
        <dsp:cNvPr id="0" name=""/>
        <dsp:cNvSpPr/>
      </dsp:nvSpPr>
      <dsp:spPr>
        <a:xfrm>
          <a:off x="1253849" y="2914433"/>
          <a:ext cx="2243638" cy="22436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88900" dist="25400" dir="10800000">
            <a:srgbClr val="000000">
              <a:alpha val="25000"/>
            </a:srgbClr>
          </a:innerShdw>
          <a:outerShdw blurRad="25400" dist="25400" dir="5400000" rotWithShape="0">
            <a:srgbClr val="FFFFFF">
              <a:alpha val="1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2/16/2021 11:03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0.png"/><Relationship Id="rId18" Type="http://schemas.microsoft.com/office/2007/relationships/hdphoto" Target="../media/hdphoto11.wdp"/><Relationship Id="rId3" Type="http://schemas.openxmlformats.org/officeDocument/2006/relationships/diagramLayout" Target="../diagrams/layout1.xml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1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.png"/><Relationship Id="rId10" Type="http://schemas.microsoft.com/office/2007/relationships/hdphoto" Target="../media/hdphoto7.wdp"/><Relationship Id="rId19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Relationship Id="rId14" Type="http://schemas.microsoft.com/office/2007/relationships/hdphoto" Target="../media/hdphoto9.wdp"/><Relationship Id="rId22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5.wdp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ache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/>
          <a:lstStyle/>
          <a:p>
            <a:r>
              <a:rPr lang="sk-SK" sz="4500" dirty="0">
                <a:solidFill>
                  <a:schemeClr val="tx1"/>
                </a:solidFill>
              </a:rPr>
              <a:t>obvod oneskoreného pripojenia reproduktorov</a:t>
            </a:r>
            <a:endParaRPr lang="sk-SK" sz="45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sk-SK" sz="3200" dirty="0">
                <a:solidFill>
                  <a:schemeClr val="tx1"/>
                </a:solidFill>
                <a:cs typeface="Segoe UI" panose="020B0502040204020203" pitchFamily="34" charset="0"/>
              </a:rPr>
              <a:t>Linda Vincelová</a:t>
            </a:r>
            <a:endParaRPr lang="en-US" sz="32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4027-FD46-460D-9A81-80637237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994" y="754713"/>
            <a:ext cx="9286010" cy="1165535"/>
          </a:xfrm>
          <a:solidFill>
            <a:srgbClr val="1C1AFC"/>
          </a:solidFill>
          <a:ln>
            <a:solidFill>
              <a:srgbClr val="1C1AFC"/>
            </a:solidFill>
          </a:ln>
        </p:spPr>
        <p:txBody>
          <a:bodyPr/>
          <a:lstStyle/>
          <a:p>
            <a:r>
              <a:rPr lang="sk-SK" dirty="0"/>
              <a:t>Ďakujem za Pozornosť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AF4C-7F51-4CBE-A2B2-01C266F2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026" name="Picture 2" descr="Výsledok vyhľadávania obrázkov pre dopyt reproductor gif">
            <a:extLst>
              <a:ext uri="{FF2B5EF4-FFF2-40B4-BE49-F238E27FC236}">
                <a16:creationId xmlns:a16="http://schemas.microsoft.com/office/drawing/2014/main" id="{5984FB35-6D6C-45FC-BFAC-82BFF92514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09" y="2625754"/>
            <a:ext cx="7860381" cy="338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47168"/>
      </p:ext>
    </p:extLst>
  </p:cSld>
  <p:clrMapOvr>
    <a:masterClrMapping/>
  </p:clrMapOvr>
  <p:transition spd="slow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sk-SK" dirty="0"/>
              <a:t>Funkcie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E5B2B2-0684-4BD8-9A66-EEE67097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2367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2DF4-4EE3-4660-9BDC-D1E1707D98BC}"/>
              </a:ext>
            </a:extLst>
          </p:cNvPr>
          <p:cNvSpPr txBox="1"/>
          <p:nvPr/>
        </p:nvSpPr>
        <p:spPr>
          <a:xfrm>
            <a:off x="2249679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1999" y="2443527"/>
            <a:ext cx="3348000" cy="1390242"/>
          </a:xfrm>
        </p:spPr>
        <p:txBody>
          <a:bodyPr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 sz="2200" dirty="0"/>
              <a:t>Veľké napäťové nárazy zo zosilňovača môžu poškodiť reproduktory</a:t>
            </a: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F9BDC-F173-4590-A94B-9747D4716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5273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24239-D4DF-4D00-AF5F-B08E7F4284D0}"/>
              </a:ext>
            </a:extLst>
          </p:cNvPr>
          <p:cNvSpPr txBox="1"/>
          <p:nvPr/>
        </p:nvSpPr>
        <p:spPr>
          <a:xfrm>
            <a:off x="5928910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B3829-6AFB-41B3-A1B4-EF5B1CE000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21999" y="2443526"/>
            <a:ext cx="3348000" cy="1390243"/>
          </a:xfrm>
        </p:spPr>
        <p:txBody>
          <a:bodyPr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 sz="2200" dirty="0"/>
              <a:t>Obvod oneskoreného pripojenia reproduktorov ochraňuje reproduktory pred poškodením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7BAB53-DA38-4DD5-9A3E-8152A04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0046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695A3-1853-4E49-84FD-FE5CBABEF961}"/>
              </a:ext>
            </a:extLst>
          </p:cNvPr>
          <p:cNvSpPr txBox="1"/>
          <p:nvPr/>
        </p:nvSpPr>
        <p:spPr>
          <a:xfrm>
            <a:off x="9587358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F8476-CA40-4F5D-BFDF-703563EA67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85590" y="2443527"/>
            <a:ext cx="3993266" cy="1390242"/>
          </a:xfrm>
        </p:spPr>
        <p:txBody>
          <a:bodyPr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 sz="2200" dirty="0"/>
              <a:t>Reproduktory do obvodu pripojí cca o 1,5 sekúnd po zapnutí zosilňovača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Výsledok vyhľadávania obrázkov pre dopyt speakers on fire">
            <a:extLst>
              <a:ext uri="{FF2B5EF4-FFF2-40B4-BE49-F238E27FC236}">
                <a16:creationId xmlns:a16="http://schemas.microsoft.com/office/drawing/2014/main" id="{2563F183-EBFF-410D-AAB2-DFED49A35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4750" r="100000">
                        <a14:foregroundMark x1="37583" y1="68000" x2="45333" y2="54250"/>
                        <a14:foregroundMark x1="55333" y1="62500" x2="45083" y2="48625"/>
                        <a14:foregroundMark x1="41833" y1="61500" x2="37250" y2="60500"/>
                        <a14:foregroundMark x1="41417" y1="68875" x2="44417" y2="74375"/>
                        <a14:foregroundMark x1="32333" y1="46875" x2="34167" y2="39125"/>
                        <a14:foregroundMark x1="36083" y1="34625" x2="36083" y2="34625"/>
                        <a14:foregroundMark x1="36167" y1="36000" x2="34750" y2="39375"/>
                        <a14:foregroundMark x1="78250" y1="65750" x2="86167" y2="45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98" t="27531" r="2561" b="12703"/>
          <a:stretch/>
        </p:blipFill>
        <p:spPr bwMode="auto">
          <a:xfrm>
            <a:off x="4389239" y="4278207"/>
            <a:ext cx="3348000" cy="185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Výsledok vyhľadávania obrázkov pre dopyt reproductor protection circuit profi">
            <a:extLst>
              <a:ext uri="{FF2B5EF4-FFF2-40B4-BE49-F238E27FC236}">
                <a16:creationId xmlns:a16="http://schemas.microsoft.com/office/drawing/2014/main" id="{1B218CBA-60C4-454F-A5F8-D57ACEBE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5" y="3498048"/>
            <a:ext cx="3009092" cy="32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ýsledok vyhľadávania obrázkov pre dopyt 1,5 secondes">
            <a:extLst>
              <a:ext uri="{FF2B5EF4-FFF2-40B4-BE49-F238E27FC236}">
                <a16:creationId xmlns:a16="http://schemas.microsoft.com/office/drawing/2014/main" id="{6AA2C389-3AA5-456F-899F-80E853B8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8027" y1="67188" x2="55273" y2="21387"/>
                        <a14:foregroundMark x1="23926" y1="72363" x2="32910" y2="35547"/>
                        <a14:foregroundMark x1="26660" y1="71191" x2="70313" y2="82520"/>
                        <a14:foregroundMark x1="70508" y1="76465" x2="59180" y2="36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45" y="3830958"/>
            <a:ext cx="2721364" cy="272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D01C-AA7B-40EB-85F4-84D225A9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267671"/>
            <a:ext cx="5105400" cy="684633"/>
          </a:xfrm>
        </p:spPr>
        <p:txBody>
          <a:bodyPr>
            <a:normAutofit fontScale="90000"/>
          </a:bodyPr>
          <a:lstStyle/>
          <a:p>
            <a:r>
              <a:rPr lang="sk-SK" dirty="0"/>
              <a:t>Vlastnosti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F0EB-E537-444A-B614-5CA1E4CE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3707" y="1062673"/>
            <a:ext cx="4831664" cy="3505232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 sz="2500" dirty="0"/>
              <a:t>Ochranný prvok </a:t>
            </a:r>
            <a:r>
              <a:rPr lang="sk-SK" sz="2500" dirty="0">
                <a:sym typeface="Symbol" panose="05050102010706020507" pitchFamily="18" charset="2"/>
              </a:rPr>
              <a:t></a:t>
            </a:r>
            <a:r>
              <a:rPr lang="sk-SK" sz="2500" dirty="0"/>
              <a:t> NF zosilňovače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 sz="2500" dirty="0"/>
              <a:t>Pri ON a OFF (zapnutí/vypnutí) chráni 2 elektrické objekty :</a:t>
            </a:r>
          </a:p>
          <a:p>
            <a:pPr marL="630936" lvl="1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Char char="•"/>
            </a:pPr>
            <a:r>
              <a:rPr lang="sk-SK" sz="2500" dirty="0"/>
              <a:t>Reproduktorové sústavy</a:t>
            </a:r>
          </a:p>
          <a:p>
            <a:pPr marL="630936" lvl="1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Char char="•"/>
            </a:pPr>
            <a:r>
              <a:rPr lang="sk-SK" sz="2500" dirty="0"/>
              <a:t>Zosilňovač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 sz="2500" dirty="0"/>
              <a:t>El. obvod redukuje bzučiace zvuky pri jeho zapnutí/vypnutí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25B67-0FF2-49CD-8727-D03FACC7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6146" name="Picture 2" descr="Výsledok vyhľadávania obrázkov pre dopyt Speaker systems inside">
            <a:extLst>
              <a:ext uri="{FF2B5EF4-FFF2-40B4-BE49-F238E27FC236}">
                <a16:creationId xmlns:a16="http://schemas.microsoft.com/office/drawing/2014/main" id="{FB487A35-926E-416A-9BC8-6AA3D0E1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8" y="1145108"/>
            <a:ext cx="6012276" cy="41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reproductor protection circuit">
            <a:extLst>
              <a:ext uri="{FF2B5EF4-FFF2-40B4-BE49-F238E27FC236}">
                <a16:creationId xmlns:a16="http://schemas.microsoft.com/office/drawing/2014/main" id="{D7014D76-89B7-411F-B9A8-B2771A49B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0000" l="2875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78" t="7275" r="14531" b="19477"/>
          <a:stretch/>
        </p:blipFill>
        <p:spPr bwMode="auto">
          <a:xfrm>
            <a:off x="7777267" y="4567905"/>
            <a:ext cx="2802425" cy="202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BEE4-7766-4AE8-A26E-A3335087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0"/>
            <a:ext cx="10667998" cy="1002422"/>
          </a:xfrm>
        </p:spPr>
        <p:txBody>
          <a:bodyPr/>
          <a:lstStyle/>
          <a:p>
            <a:pPr algn="ctr"/>
            <a:r>
              <a:rPr lang="sk-SK" dirty="0"/>
              <a:t>Použitie v praxi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BB01C-BFBA-480B-B24A-88435B78F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909253"/>
            <a:ext cx="10667998" cy="562362"/>
          </a:xfrm>
        </p:spPr>
        <p:txBody>
          <a:bodyPr/>
          <a:lstStyle/>
          <a:p>
            <a:pPr marL="0" indent="0" algn="ctr">
              <a:buNone/>
            </a:pPr>
            <a:r>
              <a:rPr lang="sk-SK" sz="2200" dirty="0"/>
              <a:t>V rôznych typoch reproduktorov</a:t>
            </a:r>
          </a:p>
          <a:p>
            <a:pPr lvl="1"/>
            <a:endParaRPr lang="sk-S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73A5-34DB-4F05-9C24-65B1F505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4</a:t>
            </a:fld>
            <a:endParaRPr lang="en-US" noProof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0264E7-DBBD-43E5-BCE1-480141303D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558271"/>
              </p:ext>
            </p:extLst>
          </p:nvPr>
        </p:nvGraphicFramePr>
        <p:xfrm>
          <a:off x="1322309" y="1443023"/>
          <a:ext cx="9677023" cy="3585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Výsledok vyhľadávania obrázkov pre dopyt Subhoofery">
            <a:extLst>
              <a:ext uri="{FF2B5EF4-FFF2-40B4-BE49-F238E27FC236}">
                <a16:creationId xmlns:a16="http://schemas.microsoft.com/office/drawing/2014/main" id="{DB7A5FD6-6765-4100-950E-B87A4908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10" y="4444664"/>
            <a:ext cx="1016442" cy="9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ýsledok vyhľadávania obrázkov pre dopyt Bezdrôtové domáce reproduktory">
            <a:extLst>
              <a:ext uri="{FF2B5EF4-FFF2-40B4-BE49-F238E27FC236}">
                <a16:creationId xmlns:a16="http://schemas.microsoft.com/office/drawing/2014/main" id="{6F78A52B-1B07-4721-B49B-17A8A8B1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23" b="100000" l="5085" r="95932">
                        <a14:foregroundMark x1="12203" y1="90888" x2="12712" y2="16856"/>
                        <a14:foregroundMark x1="87797" y1="88383" x2="86102" y2="13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38" y="2935570"/>
            <a:ext cx="4668416" cy="34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ýsledok vyhľadávania obrázkov pre dopyt Prenosné reproduktory Bluetooth">
            <a:extLst>
              <a:ext uri="{FF2B5EF4-FFF2-40B4-BE49-F238E27FC236}">
                <a16:creationId xmlns:a16="http://schemas.microsoft.com/office/drawing/2014/main" id="{2D2F245C-713F-4EA9-B04F-56CED1BBB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4219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83" t="23261" r="8586" b="25608"/>
          <a:stretch/>
        </p:blipFill>
        <p:spPr bwMode="auto">
          <a:xfrm>
            <a:off x="3017540" y="3544265"/>
            <a:ext cx="1123060" cy="8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ýsledok vyhľadávania obrázkov pre dopyt car reproductor">
            <a:extLst>
              <a:ext uri="{FF2B5EF4-FFF2-40B4-BE49-F238E27FC236}">
                <a16:creationId xmlns:a16="http://schemas.microsoft.com/office/drawing/2014/main" id="{EEA0C7F2-F00B-4FEE-8A3C-EE2267DFB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18000" y1="16792" x2="79900" y2="13643"/>
                        <a14:foregroundMark x1="18300" y1="23538" x2="17100" y2="79460"/>
                        <a14:foregroundMark x1="34300" y1="20240" x2="32400" y2="78411"/>
                        <a14:foregroundMark x1="38400" y1="16042" x2="26500" y2="68516"/>
                        <a14:foregroundMark x1="38000" y1="25937" x2="31500" y2="64168"/>
                        <a14:foregroundMark x1="35800" y1="26237" x2="24400" y2="67166"/>
                        <a14:foregroundMark x1="33000" y1="17091" x2="24100" y2="58021"/>
                        <a14:foregroundMark x1="10000" y1="24138" x2="2800" y2="55922"/>
                        <a14:foregroundMark x1="600" y1="55022" x2="1100" y2="99400"/>
                        <a14:foregroundMark x1="1100" y1="99400" x2="98800" y2="98801"/>
                        <a14:foregroundMark x1="98600" y1="98201" x2="99200" y2="53523"/>
                        <a14:foregroundMark x1="94200" y1="60270" x2="79700" y2="39580"/>
                        <a14:foregroundMark x1="40200" y1="60120" x2="51100" y2="69865"/>
                        <a14:foregroundMark x1="43400" y1="76162" x2="48000" y2="79610"/>
                        <a14:foregroundMark x1="48800" y1="57421" x2="53900" y2="60720"/>
                        <a14:foregroundMark x1="79600" y1="55172" x2="78700" y2="84408"/>
                        <a14:foregroundMark x1="20500" y1="75112" x2="19500" y2="85907"/>
                        <a14:foregroundMark x1="35200" y1="7496" x2="29100" y2="4948"/>
                        <a14:foregroundMark x1="65500" y1="5997" x2="73900" y2="5997"/>
                        <a14:foregroundMark x1="39800" y1="37031" x2="73100" y2="32684"/>
                        <a14:foregroundMark x1="19500" y1="43178" x2="34200" y2="34783"/>
                        <a14:foregroundMark x1="88900" y1="29535" x2="90100" y2="1049"/>
                        <a14:backgroundMark x1="400" y1="46927" x2="5900" y2="37631"/>
                        <a14:backgroundMark x1="5900" y1="37031" x2="5300" y2="450"/>
                        <a14:backgroundMark x1="99000" y1="49325" x2="92300" y2="38531"/>
                        <a14:backgroundMark x1="92000" y1="35532" x2="93500" y2="1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951" y="5468721"/>
            <a:ext cx="1927891" cy="128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ýsledok vyhľadávania obrázkov pre dopyt Soundbar">
            <a:extLst>
              <a:ext uri="{FF2B5EF4-FFF2-40B4-BE49-F238E27FC236}">
                <a16:creationId xmlns:a16="http://schemas.microsoft.com/office/drawing/2014/main" id="{9B068B4F-6D0F-45EE-B354-2B636E24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23620" y1="83828" x2="16104" y2="71947"/>
                        <a14:foregroundMark x1="71626" y1="42574" x2="68558" y2="11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97" y="4448140"/>
            <a:ext cx="1657949" cy="154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ýsledok vyhľadávania obrázkov pre dopyt Stereo prijímače">
            <a:extLst>
              <a:ext uri="{FF2B5EF4-FFF2-40B4-BE49-F238E27FC236}">
                <a16:creationId xmlns:a16="http://schemas.microsoft.com/office/drawing/2014/main" id="{E91C65AB-DE2D-44A6-9CAE-91846F642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90" b="100000" l="0" r="100000">
                        <a14:foregroundMark x1="11884" y1="54783" x2="12029" y2="33623"/>
                        <a14:foregroundMark x1="11304" y1="33623" x2="10290" y2="56812"/>
                        <a14:foregroundMark x1="10870" y1="31304" x2="11449" y2="51304"/>
                        <a14:foregroundMark x1="40870" y1="76812" x2="64783" y2="77971"/>
                        <a14:backgroundMark x1="42319" y1="80870" x2="42319" y2="80870"/>
                        <a14:backgroundMark x1="44493" y1="82029" x2="68406" y2="83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34" y="5545961"/>
            <a:ext cx="2391491" cy="119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ýsledok vyhľadávania obrázkov pre dopyt Integrované zosilňovače">
            <a:extLst>
              <a:ext uri="{FF2B5EF4-FFF2-40B4-BE49-F238E27FC236}">
                <a16:creationId xmlns:a16="http://schemas.microsoft.com/office/drawing/2014/main" id="{BC0E0174-CA2F-4569-B506-53D2F2577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85" b="25413"/>
          <a:stretch/>
        </p:blipFill>
        <p:spPr bwMode="auto">
          <a:xfrm>
            <a:off x="8409625" y="5169634"/>
            <a:ext cx="1719326" cy="88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ýsledok vyhľadávania obrázkov pre dopyt Prijímače domáceho kina">
            <a:extLst>
              <a:ext uri="{FF2B5EF4-FFF2-40B4-BE49-F238E27FC236}">
                <a16:creationId xmlns:a16="http://schemas.microsoft.com/office/drawing/2014/main" id="{8955796F-1168-4BE3-889E-4C03CA6E6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57" t="22288" r="11674" b="-579"/>
          <a:stretch/>
        </p:blipFill>
        <p:spPr bwMode="auto">
          <a:xfrm>
            <a:off x="8209962" y="3751480"/>
            <a:ext cx="2686806" cy="108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4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F5A4-E4A0-4235-BEB3-60B6C64B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5968"/>
            <a:ext cx="10667998" cy="1002422"/>
          </a:xfrm>
        </p:spPr>
        <p:txBody>
          <a:bodyPr/>
          <a:lstStyle/>
          <a:p>
            <a:pPr algn="ctr"/>
            <a:r>
              <a:rPr lang="sk-SK" dirty="0"/>
              <a:t>Schémy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AA9A6-0672-43BD-AC7F-EB7D6B12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7" name="Picture 2" descr="speaker delay circuit">
            <a:extLst>
              <a:ext uri="{FF2B5EF4-FFF2-40B4-BE49-F238E27FC236}">
                <a16:creationId xmlns:a16="http://schemas.microsoft.com/office/drawing/2014/main" id="{E41AC012-3A44-4469-99FA-F4724E5DE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 t="12971" r="6978" b="7792"/>
          <a:stretch/>
        </p:blipFill>
        <p:spPr bwMode="auto">
          <a:xfrm>
            <a:off x="988504" y="1088390"/>
            <a:ext cx="4565008" cy="2053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eaker protection circuit">
            <a:extLst>
              <a:ext uri="{FF2B5EF4-FFF2-40B4-BE49-F238E27FC236}">
                <a16:creationId xmlns:a16="http://schemas.microsoft.com/office/drawing/2014/main" id="{2925D79B-18F8-4DE9-ACC1-77EC87E0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21" y="3765055"/>
            <a:ext cx="2939332" cy="2380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4FA71-7B08-4383-BB8A-B0A977CF2145}"/>
              </a:ext>
            </a:extLst>
          </p:cNvPr>
          <p:cNvSpPr txBox="1"/>
          <p:nvPr/>
        </p:nvSpPr>
        <p:spPr>
          <a:xfrm>
            <a:off x="823626" y="3230241"/>
            <a:ext cx="4883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Jednoduchý obvod oneskorenia reproduktora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EE391-F343-4674-A3B4-B6EB21D96B7E}"/>
              </a:ext>
            </a:extLst>
          </p:cNvPr>
          <p:cNvSpPr txBox="1"/>
          <p:nvPr/>
        </p:nvSpPr>
        <p:spPr>
          <a:xfrm>
            <a:off x="1419191" y="6218487"/>
            <a:ext cx="3967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600" dirty="0"/>
              <a:t>Schéma zosilňovača OCL používa duálny zdroj napájania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E9384FD-C5FD-4986-BDBD-C705AE27B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01" y="1131874"/>
            <a:ext cx="3959183" cy="2098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61C1F8-8DAF-4C79-8F38-29C7FF127BDD}"/>
              </a:ext>
            </a:extLst>
          </p:cNvPr>
          <p:cNvSpPr txBox="1"/>
          <p:nvPr/>
        </p:nvSpPr>
        <p:spPr>
          <a:xfrm>
            <a:off x="6205089" y="3230241"/>
            <a:ext cx="5782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Obvod oneskorenia pripojenia reproduktorov 10V DC</a:t>
            </a:r>
          </a:p>
        </p:txBody>
      </p:sp>
      <p:pic>
        <p:nvPicPr>
          <p:cNvPr id="3080" name="Picture 8" descr="Výsledok vyhľadávania obrázkov pre dopyt reproductor protection circuit transformator">
            <a:extLst>
              <a:ext uri="{FF2B5EF4-FFF2-40B4-BE49-F238E27FC236}">
                <a16:creationId xmlns:a16="http://schemas.microsoft.com/office/drawing/2014/main" id="{F056B6D8-0980-41CD-BE33-0A890B8B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296" y="3683753"/>
            <a:ext cx="2512502" cy="24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DD4309-1A0B-411B-8FDF-F7F9A2F94860}"/>
              </a:ext>
            </a:extLst>
          </p:cNvPr>
          <p:cNvSpPr txBox="1"/>
          <p:nvPr/>
        </p:nvSpPr>
        <p:spPr>
          <a:xfrm>
            <a:off x="6096000" y="6230093"/>
            <a:ext cx="5782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Ochranný obvod proti skratu / preťaženiu reproduktorov</a:t>
            </a:r>
          </a:p>
        </p:txBody>
      </p:sp>
    </p:spTree>
    <p:extLst>
      <p:ext uri="{BB962C8B-B14F-4D97-AF65-F5344CB8AC3E}">
        <p14:creationId xmlns:p14="http://schemas.microsoft.com/office/powerpoint/2010/main" val="2589054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EF84-D707-4D5E-9C69-A4C2249C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9578"/>
            <a:ext cx="10667998" cy="1002422"/>
          </a:xfrm>
        </p:spPr>
        <p:txBody>
          <a:bodyPr/>
          <a:lstStyle/>
          <a:p>
            <a:pPr algn="ctr"/>
            <a:r>
              <a:rPr lang="sk-SK" dirty="0"/>
              <a:t>Typy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181A-A270-49A7-B8F2-C4CFD33E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6</a:t>
            </a:fld>
            <a:endParaRPr lang="en-US" noProof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1D8A75F-D4C6-46E5-A67E-D76C0776A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759335"/>
              </p:ext>
            </p:extLst>
          </p:nvPr>
        </p:nvGraphicFramePr>
        <p:xfrm>
          <a:off x="1459490" y="1111696"/>
          <a:ext cx="10834385" cy="515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6" descr="speaker protection power supply circuits">
            <a:extLst>
              <a:ext uri="{FF2B5EF4-FFF2-40B4-BE49-F238E27FC236}">
                <a16:creationId xmlns:a16="http://schemas.microsoft.com/office/drawing/2014/main" id="{0B6D8D29-290E-453F-931D-40F5109BC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5" t="2723" r="12603" b="56106"/>
          <a:stretch/>
        </p:blipFill>
        <p:spPr bwMode="auto">
          <a:xfrm>
            <a:off x="1048429" y="952304"/>
            <a:ext cx="3902315" cy="2702138"/>
          </a:xfrm>
          <a:prstGeom prst="rect">
            <a:avLst/>
          </a:prstGeom>
          <a:ln w="38100" cap="sq">
            <a:solidFill>
              <a:srgbClr val="3FA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peaker protection power supply circuits">
            <a:extLst>
              <a:ext uri="{FF2B5EF4-FFF2-40B4-BE49-F238E27FC236}">
                <a16:creationId xmlns:a16="http://schemas.microsoft.com/office/drawing/2014/main" id="{7A4B1F0C-A2D7-4AD7-BD89-E9172C637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50797" r="6502" b="5191"/>
          <a:stretch/>
        </p:blipFill>
        <p:spPr bwMode="auto">
          <a:xfrm>
            <a:off x="1048429" y="3948150"/>
            <a:ext cx="3902315" cy="2402367"/>
          </a:xfrm>
          <a:prstGeom prst="rect">
            <a:avLst/>
          </a:prstGeom>
          <a:ln w="38100" cap="sq">
            <a:solidFill>
              <a:srgbClr val="3FA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31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F5A4-E4A0-4235-BEB3-60B6C64B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2491"/>
            <a:ext cx="10667998" cy="690801"/>
          </a:xfrm>
        </p:spPr>
        <p:txBody>
          <a:bodyPr>
            <a:normAutofit/>
          </a:bodyPr>
          <a:lstStyle/>
          <a:p>
            <a:pPr algn="ctr"/>
            <a:r>
              <a:rPr lang="sk-SK" sz="4200" dirty="0"/>
              <a:t>Jednoduchý obvod oneskorenia reproduktora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AA9A6-0672-43BD-AC7F-EB7D6B12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10E043-DDB9-4EBC-A00E-E84B6F0EB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199328"/>
            <a:ext cx="4983061" cy="2816790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Používame napájanie 12V o systému zosilňovača výkonu</a:t>
            </a:r>
          </a:p>
          <a:p>
            <a:r>
              <a:rPr lang="sk-SK" dirty="0"/>
              <a:t>Relé v tomto obvode predtým odpojí reproduktor</a:t>
            </a:r>
          </a:p>
          <a:p>
            <a:r>
              <a:rPr lang="sk-SK" dirty="0"/>
              <a:t>Čas oneskorenia je cca 3 sekundy</a:t>
            </a:r>
          </a:p>
          <a:p>
            <a:r>
              <a:rPr lang="sk-SK" dirty="0"/>
              <a:t>Relé vtiahne reproduktor do výstupu výkonového zosilňovača</a:t>
            </a:r>
          </a:p>
          <a:p>
            <a:r>
              <a:rPr lang="sk-SK" dirty="0"/>
              <a:t>Hudbu/zvuk budeme počúvať bez nežiadúcich zapínacích/vypínacích zvukov</a:t>
            </a:r>
          </a:p>
        </p:txBody>
      </p:sp>
      <p:pic>
        <p:nvPicPr>
          <p:cNvPr id="1028" name="Picture 4" descr="Výsledok vyhľadávania obrázkov pre dopyt Relé">
            <a:extLst>
              <a:ext uri="{FF2B5EF4-FFF2-40B4-BE49-F238E27FC236}">
                <a16:creationId xmlns:a16="http://schemas.microsoft.com/office/drawing/2014/main" id="{C951A794-5B38-4CA4-AA97-27FB63BFF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308" r="90000">
                        <a14:foregroundMark x1="23846" y1="30254" x2="38462" y2="28406"/>
                        <a14:foregroundMark x1="23077" y1="28637" x2="32923" y2="25866"/>
                        <a14:foregroundMark x1="21692" y1="29561" x2="27846" y2="33487"/>
                        <a14:foregroundMark x1="21077" y1="51270" x2="35077" y2="45266"/>
                        <a14:foregroundMark x1="23692" y1="52887" x2="33077" y2="51732"/>
                        <a14:foregroundMark x1="20308" y1="51732" x2="24308" y2="54273"/>
                        <a14:foregroundMark x1="21385" y1="53118" x2="21385" y2="53118"/>
                        <a14:foregroundMark x1="26462" y1="74134" x2="43846" y2="68360"/>
                        <a14:foregroundMark x1="27231" y1="75289" x2="27846" y2="77598"/>
                        <a14:foregroundMark x1="28308" y1="77598" x2="32462" y2="7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29" t="9982" r="16351" b="16794"/>
          <a:stretch/>
        </p:blipFill>
        <p:spPr bwMode="auto">
          <a:xfrm>
            <a:off x="762000" y="4054922"/>
            <a:ext cx="1817148" cy="130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4406B-1F04-4454-9C7A-DC947FA8BCEB}"/>
              </a:ext>
            </a:extLst>
          </p:cNvPr>
          <p:cNvSpPr txBox="1"/>
          <p:nvPr/>
        </p:nvSpPr>
        <p:spPr>
          <a:xfrm>
            <a:off x="1368725" y="5474006"/>
            <a:ext cx="9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Relé</a:t>
            </a:r>
          </a:p>
        </p:txBody>
      </p:sp>
      <p:pic>
        <p:nvPicPr>
          <p:cNvPr id="1032" name="Picture 8" descr="Výsledok vyhľadávania obrázkov pre dopyt reprodukctor inside">
            <a:extLst>
              <a:ext uri="{FF2B5EF4-FFF2-40B4-BE49-F238E27FC236}">
                <a16:creationId xmlns:a16="http://schemas.microsoft.com/office/drawing/2014/main" id="{A2230AAE-E3C1-4CFA-83C8-43F4C600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94" y="1194935"/>
            <a:ext cx="4965493" cy="5346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ýsledok vyhľadávania obrázkov pre dopyt power ampifier in a speaker">
            <a:extLst>
              <a:ext uri="{FF2B5EF4-FFF2-40B4-BE49-F238E27FC236}">
                <a16:creationId xmlns:a16="http://schemas.microsoft.com/office/drawing/2014/main" id="{BCB00EC9-4D6B-415D-9D5D-16F7E49E8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" t="8742" b="9005"/>
          <a:stretch/>
        </p:blipFill>
        <p:spPr bwMode="auto">
          <a:xfrm>
            <a:off x="3562068" y="3868026"/>
            <a:ext cx="2028738" cy="16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9E156D-A97F-4DAC-AF4D-306AC55402CA}"/>
              </a:ext>
            </a:extLst>
          </p:cNvPr>
          <p:cNvSpPr txBox="1"/>
          <p:nvPr/>
        </p:nvSpPr>
        <p:spPr>
          <a:xfrm>
            <a:off x="2738425" y="5520172"/>
            <a:ext cx="3536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RCA stereo pre výstupný výkonový zosilňovač reproduktora</a:t>
            </a:r>
          </a:p>
        </p:txBody>
      </p:sp>
    </p:spTree>
    <p:extLst>
      <p:ext uri="{BB962C8B-B14F-4D97-AF65-F5344CB8AC3E}">
        <p14:creationId xmlns:p14="http://schemas.microsoft.com/office/powerpoint/2010/main" val="10367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F5A4-E4A0-4235-BEB3-60B6C64B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k-SK" dirty="0"/>
              <a:t>Proces fungovania súčiastok v obvode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AA9A6-0672-43BD-AC7F-EB7D6B12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10E043-DDB9-4EBC-A00E-E84B6F0EB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9859" y="1534886"/>
            <a:ext cx="10200662" cy="42753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sk-SK" dirty="0"/>
              <a:t>Napätie na ňom je nízke</a:t>
            </a:r>
          </a:p>
          <a:p>
            <a:pPr marL="457200" indent="-457200">
              <a:buFont typeface="+mj-lt"/>
              <a:buAutoNum type="arabicParenR"/>
            </a:pPr>
            <a:r>
              <a:rPr lang="sk-SK" dirty="0"/>
              <a:t>Žiadny predpätý prúd k báze Q1 až R2 </a:t>
            </a:r>
            <a:r>
              <a:rPr lang="sk-SK" dirty="0">
                <a:sym typeface="Symbol" panose="05050102010706020507" pitchFamily="18" charset="2"/>
              </a:rPr>
              <a:t></a:t>
            </a:r>
            <a:r>
              <a:rPr lang="sk-SK" dirty="0"/>
              <a:t> Takže Q1 a RY1 nefungujú (OFF)</a:t>
            </a:r>
          </a:p>
          <a:p>
            <a:pPr marL="457200" indent="-457200">
              <a:buFont typeface="+mj-lt"/>
              <a:buAutoNum type="arabicParenR"/>
            </a:pPr>
            <a:r>
              <a:rPr lang="sk-SK" dirty="0"/>
              <a:t>C1 pomaly nabíja prúd až do úplného nabitia.</a:t>
            </a:r>
          </a:p>
          <a:p>
            <a:pPr marL="457200" indent="-457200">
              <a:buFont typeface="+mj-lt"/>
              <a:buAutoNum type="arabicParenR"/>
            </a:pPr>
            <a:r>
              <a:rPr lang="sk-SK" dirty="0"/>
              <a:t>Q1 dostane predpätie aktuálne </a:t>
            </a:r>
            <a:r>
              <a:rPr lang="sk-SK" dirty="0">
                <a:sym typeface="Symbol" panose="05050102010706020507" pitchFamily="18" charset="2"/>
              </a:rPr>
              <a:t></a:t>
            </a:r>
            <a:r>
              <a:rPr lang="sk-SK" dirty="0"/>
              <a:t> ON</a:t>
            </a:r>
          </a:p>
          <a:p>
            <a:pPr marL="457200" indent="-457200">
              <a:buFont typeface="+mj-lt"/>
              <a:buAutoNum type="arabicParenR"/>
            </a:pPr>
            <a:r>
              <a:rPr lang="sk-SK" dirty="0"/>
              <a:t>Pre riadenie relé spojíme 2 kontakty dokopy</a:t>
            </a:r>
          </a:p>
          <a:p>
            <a:pPr marL="457200" indent="-457200">
              <a:buFont typeface="+mj-lt"/>
              <a:buAutoNum type="arabicParenR"/>
            </a:pPr>
            <a:r>
              <a:rPr lang="sk-SK" dirty="0"/>
              <a:t>Pripojíme reproduktor k výkonovému zosilňovaču</a:t>
            </a:r>
          </a:p>
          <a:p>
            <a:pPr marL="457200" indent="-457200">
              <a:buFont typeface="+mj-lt"/>
              <a:buAutoNum type="arabicParenR"/>
            </a:pPr>
            <a:r>
              <a:rPr lang="sk-SK" dirty="0"/>
              <a:t>Čas oneskorenia </a:t>
            </a:r>
            <a:r>
              <a:rPr lang="sk-SK" dirty="0">
                <a:sym typeface="Symbol" panose="05050102010706020507" pitchFamily="18" charset="2"/>
              </a:rPr>
              <a:t></a:t>
            </a:r>
            <a:r>
              <a:rPr lang="sk-SK" dirty="0"/>
              <a:t> nastavujeme pomocou C2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/>
              <a:t>Dlhší čas = vyššia kapacita C2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/>
              <a:t>Kratší čas = nižšia kapacita C2</a:t>
            </a:r>
          </a:p>
        </p:txBody>
      </p:sp>
      <p:pic>
        <p:nvPicPr>
          <p:cNvPr id="7" name="Picture 2" descr="speaker delay circuit">
            <a:extLst>
              <a:ext uri="{FF2B5EF4-FFF2-40B4-BE49-F238E27FC236}">
                <a16:creationId xmlns:a16="http://schemas.microsoft.com/office/drawing/2014/main" id="{188111B2-A67A-4D72-95C5-DAA354391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 t="12971" r="6978" b="7792"/>
          <a:stretch/>
        </p:blipFill>
        <p:spPr bwMode="auto">
          <a:xfrm>
            <a:off x="6960416" y="2999266"/>
            <a:ext cx="4219663" cy="189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F2734F-AC0B-478B-A0E3-9691A2491526}"/>
              </a:ext>
            </a:extLst>
          </p:cNvPr>
          <p:cNvSpPr txBox="1"/>
          <p:nvPr/>
        </p:nvSpPr>
        <p:spPr>
          <a:xfrm>
            <a:off x="6628352" y="4953782"/>
            <a:ext cx="4883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Jednoduchý obvod oneskorenia reproduktora</a:t>
            </a:r>
          </a:p>
        </p:txBody>
      </p:sp>
    </p:spTree>
    <p:extLst>
      <p:ext uri="{BB962C8B-B14F-4D97-AF65-F5344CB8AC3E}">
        <p14:creationId xmlns:p14="http://schemas.microsoft.com/office/powerpoint/2010/main" val="231110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F5A4-E4A0-4235-BEB3-60B6C64B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02730"/>
            <a:ext cx="10667998" cy="1002422"/>
          </a:xfrm>
        </p:spPr>
        <p:txBody>
          <a:bodyPr>
            <a:normAutofit/>
          </a:bodyPr>
          <a:lstStyle/>
          <a:p>
            <a:pPr algn="ctr"/>
            <a:r>
              <a:rPr lang="sk-SK" dirty="0"/>
              <a:t>Súčiastky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AA9A6-0672-43BD-AC7F-EB7D6B12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10E043-DDB9-4EBC-A00E-E84B6F0EB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969" y="983665"/>
            <a:ext cx="6979640" cy="2803607"/>
          </a:xfrm>
        </p:spPr>
        <p:txBody>
          <a:bodyPr>
            <a:normAutofit/>
          </a:bodyPr>
          <a:lstStyle/>
          <a:p>
            <a:r>
              <a:rPr lang="sk-SK" dirty="0"/>
              <a:t>RY1		Relé 12V cievka, 2 kontakty 5A alebo 10A</a:t>
            </a:r>
          </a:p>
          <a:p>
            <a:r>
              <a:rPr lang="sk-SK" dirty="0"/>
              <a:t>Diódy		D1, D2: 1N4007 alebo 1N4001</a:t>
            </a:r>
          </a:p>
          <a:p>
            <a:r>
              <a:rPr lang="sk-SK" dirty="0"/>
              <a:t>Q1		tranzistor NPN CS9013</a:t>
            </a:r>
          </a:p>
          <a:p>
            <a:r>
              <a:rPr lang="sk-SK" dirty="0"/>
              <a:t>C1		100uF 25V elektrolytický</a:t>
            </a:r>
          </a:p>
          <a:p>
            <a:r>
              <a:rPr lang="sk-SK" dirty="0"/>
              <a:t>C2		100uF 16V elektrolytický</a:t>
            </a:r>
          </a:p>
          <a:p>
            <a:r>
              <a:rPr lang="sk-SK" dirty="0"/>
              <a:t>R1, R2	33K 0,25 W 5% rezistor</a:t>
            </a:r>
          </a:p>
          <a:p>
            <a:endParaRPr lang="sk-SK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6E29027-20D0-4237-A3E4-FD150AFAD489}"/>
              </a:ext>
            </a:extLst>
          </p:cNvPr>
          <p:cNvSpPr txBox="1">
            <a:spLocks/>
          </p:cNvSpPr>
          <p:nvPr/>
        </p:nvSpPr>
        <p:spPr>
          <a:xfrm>
            <a:off x="595969" y="3908760"/>
            <a:ext cx="11000062" cy="2256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Normálny zosilňovač OCL (output </a:t>
            </a:r>
            <a:r>
              <a:rPr lang="sk-SK" dirty="0" err="1"/>
              <a:t>capacitor-less</a:t>
            </a:r>
            <a:r>
              <a:rPr lang="sk-SK" dirty="0"/>
              <a:t> </a:t>
            </a:r>
            <a:r>
              <a:rPr lang="sk-SK" dirty="0" err="1"/>
              <a:t>amplifier</a:t>
            </a:r>
            <a:r>
              <a:rPr lang="sk-SK" dirty="0"/>
              <a:t>) </a:t>
            </a:r>
            <a:r>
              <a:rPr lang="sk-SK" dirty="0">
                <a:sym typeface="Symbol" panose="05050102010706020507" pitchFamily="18" charset="2"/>
              </a:rPr>
              <a:t> </a:t>
            </a:r>
            <a:r>
              <a:rPr lang="sk-SK" dirty="0"/>
              <a:t>Výstupný bez-kondenzátorový zosilňovač s nízkym výkonom</a:t>
            </a:r>
          </a:p>
          <a:p>
            <a:pPr lvl="1"/>
            <a:r>
              <a:rPr lang="sk-SK" dirty="0"/>
              <a:t>Nižší ako 30 wattov</a:t>
            </a:r>
          </a:p>
          <a:p>
            <a:pPr lvl="1"/>
            <a:r>
              <a:rPr lang="sk-SK" dirty="0"/>
              <a:t>Nízky výkon </a:t>
            </a:r>
            <a:r>
              <a:rPr lang="sk-SK" dirty="0">
                <a:sym typeface="Symbol" panose="05050102010706020507" pitchFamily="18" charset="2"/>
              </a:rPr>
              <a:t> aj tak</a:t>
            </a:r>
            <a:r>
              <a:rPr lang="sk-SK" dirty="0"/>
              <a:t> dokáže poškodiť malý reproduktor</a:t>
            </a:r>
          </a:p>
          <a:p>
            <a:r>
              <a:rPr lang="sk-SK" dirty="0"/>
              <a:t>Bez ochrany reproduktorov</a:t>
            </a:r>
          </a:p>
          <a:p>
            <a:pPr lvl="1"/>
            <a:r>
              <a:rPr lang="sk-SK" dirty="0"/>
              <a:t>Má zabudovanú funkciu oneskorenia reproduktora</a:t>
            </a:r>
          </a:p>
          <a:p>
            <a:r>
              <a:rPr lang="sk-SK" dirty="0"/>
              <a:t>Nie pre zosilňovač OTL (output </a:t>
            </a:r>
            <a:r>
              <a:rPr lang="sk-SK" dirty="0" err="1"/>
              <a:t>transformer-less</a:t>
            </a:r>
            <a:r>
              <a:rPr lang="sk-SK" dirty="0"/>
              <a:t> </a:t>
            </a:r>
            <a:r>
              <a:rPr lang="sk-SK" dirty="0" err="1"/>
              <a:t>amplifier</a:t>
            </a:r>
            <a:r>
              <a:rPr lang="sk-SK" dirty="0"/>
              <a:t>) </a:t>
            </a:r>
            <a:r>
              <a:rPr lang="sk-SK" dirty="0">
                <a:sym typeface="Symbol" panose="05050102010706020507" pitchFamily="18" charset="2"/>
              </a:rPr>
              <a:t> Výstupný bez-transformátorový zosilňovač</a:t>
            </a:r>
            <a:endParaRPr lang="sk-SK" dirty="0"/>
          </a:p>
        </p:txBody>
      </p:sp>
      <p:pic>
        <p:nvPicPr>
          <p:cNvPr id="7" name="Picture 2" descr="speaker delay circuit">
            <a:extLst>
              <a:ext uri="{FF2B5EF4-FFF2-40B4-BE49-F238E27FC236}">
                <a16:creationId xmlns:a16="http://schemas.microsoft.com/office/drawing/2014/main" id="{31196D2E-436B-4452-B3A4-91C98C972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 t="12971" r="6978" b="7792"/>
          <a:stretch/>
        </p:blipFill>
        <p:spPr bwMode="auto">
          <a:xfrm>
            <a:off x="6878274" y="1441252"/>
            <a:ext cx="4219663" cy="189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39D720-6BEA-4329-92D4-7BAC3B4C8BA2}"/>
              </a:ext>
            </a:extLst>
          </p:cNvPr>
          <p:cNvSpPr txBox="1"/>
          <p:nvPr/>
        </p:nvSpPr>
        <p:spPr>
          <a:xfrm>
            <a:off x="6546210" y="3395768"/>
            <a:ext cx="4883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Jednoduchý obvod oneskorenia reproduktora</a:t>
            </a:r>
          </a:p>
        </p:txBody>
      </p:sp>
    </p:spTree>
    <p:extLst>
      <p:ext uri="{BB962C8B-B14F-4D97-AF65-F5344CB8AC3E}">
        <p14:creationId xmlns:p14="http://schemas.microsoft.com/office/powerpoint/2010/main" val="1360123919"/>
      </p:ext>
    </p:extLst>
  </p:cSld>
  <p:clrMapOvr>
    <a:masterClrMapping/>
  </p:clrMapOvr>
  <p:transition spd="slow">
    <p:checker dir="vert"/>
  </p:transition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Safety procedures_RVA_v4" id="{94FF351A-4B06-4881-8D26-DC6D64B3CFD2}" vid="{E8C023A2-25EA-47E0-92DC-6E1BD008E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5429E6-13D0-4D69-B2AD-EDA3074FAB41}">
  <we:reference id="wa104381063" version="1.0.0.0" store="en-US" storeType="OMEX"/>
  <we:alternateReferences>
    <we:reference id="wa10438106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6DFB17-E262-4301-8AA5-FCE7109ED8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6B2BE6-8FE9-4318-AA40-8F70CEED60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F39AE0-32C9-4F1D-B08C-0B8B9BAFC18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{0677B9CC-6458-44A7-837C-C0590746C956}tf33527777_win32</Template>
  <TotalTime>197</TotalTime>
  <Words>458</Words>
  <Application>Microsoft Office PowerPoint</Application>
  <PresentationFormat>Widescreen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Franklin Gothic Demi</vt:lpstr>
      <vt:lpstr>Franklin Gothic Medium</vt:lpstr>
      <vt:lpstr>Symbol</vt:lpstr>
      <vt:lpstr>Headlines</vt:lpstr>
      <vt:lpstr>obvod oneskoreného pripojenia reproduktorov</vt:lpstr>
      <vt:lpstr>Funkcie</vt:lpstr>
      <vt:lpstr>Vlastnosti</vt:lpstr>
      <vt:lpstr>Použitie v praxi</vt:lpstr>
      <vt:lpstr>Schémy</vt:lpstr>
      <vt:lpstr>Typy</vt:lpstr>
      <vt:lpstr>Jednoduchý obvod oneskorenia reproduktora</vt:lpstr>
      <vt:lpstr>Proces fungovania súčiastok v obvode</vt:lpstr>
      <vt:lpstr>Súčiastky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obvod oneskoreného pripojenia reproduktorov</dc:title>
  <dc:creator>Linda Vincelová</dc:creator>
  <cp:lastModifiedBy>Linda Vincelová</cp:lastModifiedBy>
  <cp:revision>123</cp:revision>
  <dcterms:created xsi:type="dcterms:W3CDTF">2021-02-11T08:29:35Z</dcterms:created>
  <dcterms:modified xsi:type="dcterms:W3CDTF">2021-02-16T10:31:46Z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